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1" r:id="rId2"/>
    <p:sldId id="292" r:id="rId3"/>
    <p:sldId id="259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300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22682F"/>
    <a:srgbClr val="002CB8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17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1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Relationship Id="rId9" Type="http://schemas.openxmlformats.org/officeDocument/2006/relationships/image" Target="../media/image6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27.wmf"/><Relationship Id="rId1" Type="http://schemas.openxmlformats.org/officeDocument/2006/relationships/image" Target="../media/image66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27.wmf"/><Relationship Id="rId1" Type="http://schemas.openxmlformats.org/officeDocument/2006/relationships/image" Target="../media/image66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5.wmf"/><Relationship Id="rId7" Type="http://schemas.openxmlformats.org/officeDocument/2006/relationships/image" Target="../media/image10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17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image" Target="../media/image42.wmf"/><Relationship Id="rId3" Type="http://schemas.openxmlformats.org/officeDocument/2006/relationships/image" Target="../media/image3.wmf"/><Relationship Id="rId7" Type="http://schemas.openxmlformats.org/officeDocument/2006/relationships/image" Target="../media/image36.wmf"/><Relationship Id="rId12" Type="http://schemas.openxmlformats.org/officeDocument/2006/relationships/image" Target="../media/image41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5.wmf"/><Relationship Id="rId11" Type="http://schemas.openxmlformats.org/officeDocument/2006/relationships/image" Target="../media/image40.wmf"/><Relationship Id="rId5" Type="http://schemas.openxmlformats.org/officeDocument/2006/relationships/image" Target="../media/image34.wmf"/><Relationship Id="rId15" Type="http://schemas.openxmlformats.org/officeDocument/2006/relationships/image" Target="../media/image4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Relationship Id="rId14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3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3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5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AA2E-7F83-4D19-B61D-4363DA02A18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59133-AAE7-416E-9FF2-616DBBE04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oleObject" Target="../embeddings/oleObject55.bin"/><Relationship Id="rId18" Type="http://schemas.openxmlformats.org/officeDocument/2006/relationships/oleObject" Target="../embeddings/oleObject60.bin"/><Relationship Id="rId26" Type="http://schemas.openxmlformats.org/officeDocument/2006/relationships/oleObject" Target="../embeddings/oleObject68.bin"/><Relationship Id="rId3" Type="http://schemas.openxmlformats.org/officeDocument/2006/relationships/slideLayout" Target="../slideLayouts/slideLayout6.xml"/><Relationship Id="rId21" Type="http://schemas.openxmlformats.org/officeDocument/2006/relationships/oleObject" Target="../embeddings/oleObject63.bin"/><Relationship Id="rId7" Type="http://schemas.openxmlformats.org/officeDocument/2006/relationships/oleObject" Target="../embeddings/oleObject49.bin"/><Relationship Id="rId12" Type="http://schemas.openxmlformats.org/officeDocument/2006/relationships/oleObject" Target="../embeddings/oleObject54.bin"/><Relationship Id="rId17" Type="http://schemas.openxmlformats.org/officeDocument/2006/relationships/oleObject" Target="../embeddings/oleObject59.bin"/><Relationship Id="rId25" Type="http://schemas.openxmlformats.org/officeDocument/2006/relationships/oleObject" Target="../embeddings/oleObject67.bin"/><Relationship Id="rId2" Type="http://schemas.openxmlformats.org/officeDocument/2006/relationships/tags" Target="../tags/tag4.xml"/><Relationship Id="rId16" Type="http://schemas.openxmlformats.org/officeDocument/2006/relationships/oleObject" Target="../embeddings/oleObject58.bin"/><Relationship Id="rId20" Type="http://schemas.openxmlformats.org/officeDocument/2006/relationships/oleObject" Target="../embeddings/oleObject62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8.bin"/><Relationship Id="rId11" Type="http://schemas.openxmlformats.org/officeDocument/2006/relationships/oleObject" Target="../embeddings/oleObject53.bin"/><Relationship Id="rId24" Type="http://schemas.openxmlformats.org/officeDocument/2006/relationships/oleObject" Target="../embeddings/oleObject66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7.bin"/><Relationship Id="rId23" Type="http://schemas.openxmlformats.org/officeDocument/2006/relationships/oleObject" Target="../embeddings/oleObject65.bin"/><Relationship Id="rId10" Type="http://schemas.openxmlformats.org/officeDocument/2006/relationships/oleObject" Target="../embeddings/oleObject52.bin"/><Relationship Id="rId19" Type="http://schemas.openxmlformats.org/officeDocument/2006/relationships/oleObject" Target="../embeddings/oleObject61.bin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51.bin"/><Relationship Id="rId14" Type="http://schemas.openxmlformats.org/officeDocument/2006/relationships/oleObject" Target="../embeddings/oleObject56.bin"/><Relationship Id="rId22" Type="http://schemas.openxmlformats.org/officeDocument/2006/relationships/oleObject" Target="../embeddings/oleObject64.bin"/><Relationship Id="rId27" Type="http://schemas.openxmlformats.org/officeDocument/2006/relationships/oleObject" Target="../embeddings/oleObject6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73.bin"/><Relationship Id="rId2" Type="http://schemas.openxmlformats.org/officeDocument/2006/relationships/tags" Target="../tags/tag5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10" Type="http://schemas.openxmlformats.org/officeDocument/2006/relationships/oleObject" Target="../embeddings/oleObject76.bin"/><Relationship Id="rId4" Type="http://schemas.openxmlformats.org/officeDocument/2006/relationships/oleObject" Target="../embeddings/oleObject70.bin"/><Relationship Id="rId9" Type="http://schemas.openxmlformats.org/officeDocument/2006/relationships/oleObject" Target="../embeddings/oleObject7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3" Type="http://schemas.openxmlformats.org/officeDocument/2006/relationships/image" Target="../media/image53.png"/><Relationship Id="rId7" Type="http://schemas.openxmlformats.org/officeDocument/2006/relationships/oleObject" Target="../embeddings/oleObject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79.bin"/><Relationship Id="rId5" Type="http://schemas.openxmlformats.org/officeDocument/2006/relationships/oleObject" Target="../embeddings/oleObject78.bin"/><Relationship Id="rId4" Type="http://schemas.openxmlformats.org/officeDocument/2006/relationships/oleObject" Target="../embeddings/oleObject77.bin"/><Relationship Id="rId9" Type="http://schemas.openxmlformats.org/officeDocument/2006/relationships/oleObject" Target="../embeddings/oleObject8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6.bin"/><Relationship Id="rId5" Type="http://schemas.openxmlformats.org/officeDocument/2006/relationships/oleObject" Target="../embeddings/oleObject85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13" Type="http://schemas.openxmlformats.org/officeDocument/2006/relationships/oleObject" Target="../embeddings/oleObject100.bin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4.bin"/><Relationship Id="rId12" Type="http://schemas.openxmlformats.org/officeDocument/2006/relationships/oleObject" Target="../embeddings/oleObject9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93.bin"/><Relationship Id="rId11" Type="http://schemas.openxmlformats.org/officeDocument/2006/relationships/oleObject" Target="../embeddings/oleObject98.bin"/><Relationship Id="rId5" Type="http://schemas.openxmlformats.org/officeDocument/2006/relationships/oleObject" Target="../embeddings/oleObject92.bin"/><Relationship Id="rId10" Type="http://schemas.openxmlformats.org/officeDocument/2006/relationships/oleObject" Target="../embeddings/oleObject97.bin"/><Relationship Id="rId4" Type="http://schemas.openxmlformats.org/officeDocument/2006/relationships/oleObject" Target="../embeddings/oleObject91.bin"/><Relationship Id="rId9" Type="http://schemas.openxmlformats.org/officeDocument/2006/relationships/oleObject" Target="../embeddings/oleObject9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04.bin"/><Relationship Id="rId5" Type="http://schemas.openxmlformats.org/officeDocument/2006/relationships/oleObject" Target="../embeddings/oleObject103.bin"/><Relationship Id="rId4" Type="http://schemas.openxmlformats.org/officeDocument/2006/relationships/oleObject" Target="../embeddings/oleObject10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6.bin"/><Relationship Id="rId7" Type="http://schemas.openxmlformats.org/officeDocument/2006/relationships/oleObject" Target="../embeddings/oleObject1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09.bin"/><Relationship Id="rId5" Type="http://schemas.openxmlformats.org/officeDocument/2006/relationships/oleObject" Target="../embeddings/oleObject108.bin"/><Relationship Id="rId4" Type="http://schemas.openxmlformats.org/officeDocument/2006/relationships/oleObject" Target="../embeddings/oleObject107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1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Relationship Id="rId14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Relationship Id="rId14" Type="http://schemas.openxmlformats.org/officeDocument/2006/relationships/oleObject" Target="../embeddings/oleObject2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220980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Welcome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219200"/>
            <a:ext cx="9144000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`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ywU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ci¯úi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j¤^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hw`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G‡`i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WU ¸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Yb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k~b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3600" b="1" i="1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81000" y="1981200"/>
          <a:ext cx="3724834" cy="875407"/>
        </p:xfrm>
        <a:graphic>
          <a:graphicData uri="http://schemas.openxmlformats.org/presentationml/2006/ole">
            <p:oleObj spid="_x0000_s71682" name="Equation" r:id="rId3" imgW="965160" imgH="215640" progId="Equation.3">
              <p:embed/>
            </p:oleObj>
          </a:graphicData>
        </a:graphic>
      </p:graphicFrame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4343400" y="2133600"/>
          <a:ext cx="932243" cy="720923"/>
        </p:xfrm>
        <a:graphic>
          <a:graphicData uri="http://schemas.openxmlformats.org/presentationml/2006/ole">
            <p:oleObj spid="_x0000_s71683" name="Equation" r:id="rId4" imgW="241200" imgH="177480" progId="Equation.3">
              <p:embed/>
            </p:oleObj>
          </a:graphicData>
        </a:graphic>
      </p:graphicFrame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2342970" y="2808982"/>
          <a:ext cx="2991030" cy="772418"/>
        </p:xfrm>
        <a:graphic>
          <a:graphicData uri="http://schemas.openxmlformats.org/presentationml/2006/ole">
            <p:oleObj spid="_x0000_s71684" name="Equation" r:id="rId5" imgW="774360" imgH="190440" progId="Equation.3">
              <p:embed/>
            </p:oleObj>
          </a:graphicData>
        </a:graphic>
      </p:graphicFrame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2391656" y="3505200"/>
          <a:ext cx="4313944" cy="875407"/>
        </p:xfrm>
        <a:graphic>
          <a:graphicData uri="http://schemas.openxmlformats.org/presentationml/2006/ole">
            <p:oleObj spid="_x0000_s71685" name="Equation" r:id="rId6" imgW="1117440" imgH="215640" progId="Equation.3">
              <p:embed/>
            </p:oleObj>
          </a:graphicData>
        </a:graphic>
      </p:graphicFrame>
      <p:graphicFrame>
        <p:nvGraphicFramePr>
          <p:cNvPr id="61448" name="Object 8"/>
          <p:cNvGraphicFramePr>
            <a:graphicFrameLocks noChangeAspect="1"/>
          </p:cNvGraphicFramePr>
          <p:nvPr/>
        </p:nvGraphicFramePr>
        <p:xfrm>
          <a:off x="3591291" y="4357688"/>
          <a:ext cx="2352309" cy="823912"/>
        </p:xfrm>
        <a:graphic>
          <a:graphicData uri="http://schemas.openxmlformats.org/presentationml/2006/ole">
            <p:oleObj spid="_x0000_s71686" name="Equation" r:id="rId7" imgW="609480" imgH="203040" progId="Equation.3">
              <p:embed/>
            </p:oleObj>
          </a:graphicData>
        </a:graphic>
      </p:graphicFrame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5334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‡¯‹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jvi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SushreeMJ" pitchFamily="2" charset="0"/>
                <a:ea typeface="+mj-ea"/>
                <a:cs typeface="SutonnySushreeMJ" pitchFamily="2" charset="0"/>
              </a:rPr>
              <a:t>‡f±i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SushreeMJ" pitchFamily="2" charset="0"/>
              <a:ea typeface="+mj-ea"/>
              <a:cs typeface="SutonnySushree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0" y="5334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1" name="Title 1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SushreeMJ" pitchFamily="2" charset="0"/>
                <a:ea typeface="+mj-ea"/>
                <a:cs typeface="SutonnySushreeMJ" pitchFamily="2" charset="0"/>
              </a:rPr>
              <a:t>‡f±i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SushreeMJ" pitchFamily="2" charset="0"/>
              <a:ea typeface="+mj-ea"/>
              <a:cs typeface="SutonnySushreeMJ" pitchFamily="2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0" y="2438400"/>
            <a:ext cx="9144000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`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ywU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†f±‡ii ¸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Y‡b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hw`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ivwk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cvIqv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Zvn‡j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Zv‡K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Yb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µm ¸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Yb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3600" b="1" i="1" dirty="0">
              <a:latin typeface="SutonnyMJ" pitchFamily="2" charset="0"/>
              <a:cs typeface="SutonnyMJ" pitchFamily="2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Arrow Connector 9"/>
          <p:cNvCxnSpPr/>
          <p:nvPr/>
        </p:nvCxnSpPr>
        <p:spPr>
          <a:xfrm>
            <a:off x="5257800" y="3753504"/>
            <a:ext cx="38100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4038600" y="2590006"/>
            <a:ext cx="2438400" cy="1588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257800" y="1751806"/>
            <a:ext cx="3124200" cy="2057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29600" y="3787914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8304741" y="3733800"/>
          <a:ext cx="305859" cy="229394"/>
        </p:xfrm>
        <a:graphic>
          <a:graphicData uri="http://schemas.openxmlformats.org/presentationml/2006/ole">
            <p:oleObj spid="_x0000_s75778" name="Equation" r:id="rId4" imgW="190440" imgH="152280" progId="Equation.3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858000" y="2133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3"/>
          <p:cNvGraphicFramePr>
            <a:graphicFrameLocks noChangeAspect="1"/>
          </p:cNvGraphicFramePr>
          <p:nvPr/>
        </p:nvGraphicFramePr>
        <p:xfrm>
          <a:off x="6934200" y="2113756"/>
          <a:ext cx="331259" cy="248444"/>
        </p:xfrm>
        <a:graphic>
          <a:graphicData uri="http://schemas.openxmlformats.org/presentationml/2006/ole">
            <p:oleObj spid="_x0000_s75779" name="Equation" r:id="rId5" imgW="190440" imgH="152280" progId="Equation.3">
              <p:embed/>
            </p:oleObj>
          </a:graphicData>
        </a:graphic>
      </p:graphicFrame>
      <p:sp>
        <p:nvSpPr>
          <p:cNvPr id="22" name="Arc 21"/>
          <p:cNvSpPr/>
          <p:nvPr/>
        </p:nvSpPr>
        <p:spPr>
          <a:xfrm>
            <a:off x="5943600" y="3275806"/>
            <a:ext cx="228600" cy="1066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rot="16200000">
            <a:off x="3798718" y="2428289"/>
            <a:ext cx="2119431" cy="461665"/>
          </a:xfrm>
          <a:prstGeom prst="rect">
            <a:avLst/>
          </a:prstGeom>
          <a:noFill/>
        </p:spPr>
        <p:txBody>
          <a:bodyPr vert="horz" wrap="square" rtlCol="0" anchor="b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C= A x 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4495800" y="2488474"/>
          <a:ext cx="152400" cy="330926"/>
        </p:xfrm>
        <a:graphic>
          <a:graphicData uri="http://schemas.openxmlformats.org/presentationml/2006/ole">
            <p:oleObj spid="_x0000_s75780" name="Equation" r:id="rId6" imgW="139680" imgH="203040" progId="Equation.3">
              <p:embed/>
            </p:oleObj>
          </a:graphicData>
        </a:graphic>
      </p:graphicFrame>
      <p:graphicFrame>
        <p:nvGraphicFramePr>
          <p:cNvPr id="13323" name="Object 11"/>
          <p:cNvGraphicFramePr>
            <a:graphicFrameLocks noChangeAspect="1"/>
          </p:cNvGraphicFramePr>
          <p:nvPr/>
        </p:nvGraphicFramePr>
        <p:xfrm>
          <a:off x="4555572" y="2960970"/>
          <a:ext cx="245028" cy="315630"/>
        </p:xfrm>
        <a:graphic>
          <a:graphicData uri="http://schemas.openxmlformats.org/presentationml/2006/ole">
            <p:oleObj spid="_x0000_s75781" name="Equation" r:id="rId7" imgW="139680" imgH="203040" progId="Equation.3">
              <p:embed/>
            </p:oleObj>
          </a:graphicData>
        </a:graphic>
      </p:graphicFrame>
      <p:graphicFrame>
        <p:nvGraphicFramePr>
          <p:cNvPr id="34" name="Object 25"/>
          <p:cNvGraphicFramePr>
            <a:graphicFrameLocks noChangeAspect="1"/>
          </p:cNvGraphicFramePr>
          <p:nvPr/>
        </p:nvGraphicFramePr>
        <p:xfrm>
          <a:off x="5693229" y="3352800"/>
          <a:ext cx="783771" cy="457200"/>
        </p:xfrm>
        <a:graphic>
          <a:graphicData uri="http://schemas.openxmlformats.org/presentationml/2006/ole">
            <p:oleObj spid="_x0000_s75782" name="Equation" r:id="rId8" imgW="139680" imgH="177480" progId="Equation.3">
              <p:embed/>
            </p:oleObj>
          </a:graphicData>
        </a:graphic>
      </p:graphicFrame>
      <p:graphicFrame>
        <p:nvGraphicFramePr>
          <p:cNvPr id="13341" name="Object 25"/>
          <p:cNvGraphicFramePr>
            <a:graphicFrameLocks noChangeAspect="1"/>
          </p:cNvGraphicFramePr>
          <p:nvPr/>
        </p:nvGraphicFramePr>
        <p:xfrm>
          <a:off x="914400" y="1600200"/>
          <a:ext cx="1066800" cy="565150"/>
        </p:xfrm>
        <a:graphic>
          <a:graphicData uri="http://schemas.openxmlformats.org/presentationml/2006/ole">
            <p:oleObj spid="_x0000_s75783" name="Equation" r:id="rId9" imgW="495000" imgH="203040" progId="Equation.3">
              <p:embed/>
            </p:oleObj>
          </a:graphicData>
        </a:graphic>
      </p:graphicFrame>
      <p:graphicFrame>
        <p:nvGraphicFramePr>
          <p:cNvPr id="13342" name="Object 25"/>
          <p:cNvGraphicFramePr>
            <a:graphicFrameLocks noChangeAspect="1"/>
          </p:cNvGraphicFramePr>
          <p:nvPr/>
        </p:nvGraphicFramePr>
        <p:xfrm>
          <a:off x="2149475" y="1679575"/>
          <a:ext cx="1736725" cy="493713"/>
        </p:xfrm>
        <a:graphic>
          <a:graphicData uri="http://schemas.openxmlformats.org/presentationml/2006/ole">
            <p:oleObj spid="_x0000_s75784" name="Equation" r:id="rId10" imgW="622080" imgH="177480" progId="Equation.3">
              <p:embed/>
            </p:oleObj>
          </a:graphicData>
        </a:graphic>
      </p:graphicFrame>
      <p:graphicFrame>
        <p:nvGraphicFramePr>
          <p:cNvPr id="13343" name="Object 31"/>
          <p:cNvGraphicFramePr>
            <a:graphicFrameLocks noChangeAspect="1"/>
          </p:cNvGraphicFramePr>
          <p:nvPr/>
        </p:nvGraphicFramePr>
        <p:xfrm>
          <a:off x="-24384" y="1600200"/>
          <a:ext cx="938784" cy="609600"/>
        </p:xfrm>
        <a:graphic>
          <a:graphicData uri="http://schemas.openxmlformats.org/presentationml/2006/ole">
            <p:oleObj spid="_x0000_s75785" name="Equation" r:id="rId11" imgW="279360" imgH="215640" progId="Equation.3">
              <p:embed/>
            </p:oleObj>
          </a:graphicData>
        </a:graphic>
      </p:graphicFrame>
      <p:graphicFrame>
        <p:nvGraphicFramePr>
          <p:cNvPr id="62477" name="Object 13"/>
          <p:cNvGraphicFramePr>
            <a:graphicFrameLocks noChangeAspect="1"/>
          </p:cNvGraphicFramePr>
          <p:nvPr/>
        </p:nvGraphicFramePr>
        <p:xfrm>
          <a:off x="1066800" y="3581400"/>
          <a:ext cx="1066800" cy="565150"/>
        </p:xfrm>
        <a:graphic>
          <a:graphicData uri="http://schemas.openxmlformats.org/presentationml/2006/ole">
            <p:oleObj spid="_x0000_s75786" name="Equation" r:id="rId12" imgW="495000" imgH="203040" progId="Equation.3">
              <p:embed/>
            </p:oleObj>
          </a:graphicData>
        </a:graphic>
      </p:graphicFrame>
      <p:graphicFrame>
        <p:nvGraphicFramePr>
          <p:cNvPr id="62478" name="Object 14"/>
          <p:cNvGraphicFramePr>
            <a:graphicFrameLocks noChangeAspect="1"/>
          </p:cNvGraphicFramePr>
          <p:nvPr/>
        </p:nvGraphicFramePr>
        <p:xfrm>
          <a:off x="2301876" y="3730608"/>
          <a:ext cx="1351464" cy="384192"/>
        </p:xfrm>
        <a:graphic>
          <a:graphicData uri="http://schemas.openxmlformats.org/presentationml/2006/ole">
            <p:oleObj spid="_x0000_s75787" name="Equation" r:id="rId13" imgW="622080" imgH="177480" progId="Equation.3">
              <p:embed/>
            </p:oleObj>
          </a:graphicData>
        </a:graphic>
      </p:graphicFrame>
      <p:graphicFrame>
        <p:nvGraphicFramePr>
          <p:cNvPr id="62479" name="Object 15"/>
          <p:cNvGraphicFramePr>
            <a:graphicFrameLocks noChangeAspect="1"/>
          </p:cNvGraphicFramePr>
          <p:nvPr/>
        </p:nvGraphicFramePr>
        <p:xfrm>
          <a:off x="107950" y="3598863"/>
          <a:ext cx="981075" cy="574675"/>
        </p:xfrm>
        <a:graphic>
          <a:graphicData uri="http://schemas.openxmlformats.org/presentationml/2006/ole">
            <p:oleObj spid="_x0000_s75788" name="Equation" r:id="rId14" imgW="291960" imgH="203040" progId="Equation.3">
              <p:embed/>
            </p:oleObj>
          </a:graphicData>
        </a:graphic>
      </p:graphicFrame>
      <p:graphicFrame>
        <p:nvGraphicFramePr>
          <p:cNvPr id="62480" name="Object 16"/>
          <p:cNvGraphicFramePr>
            <a:graphicFrameLocks noChangeAspect="1"/>
          </p:cNvGraphicFramePr>
          <p:nvPr/>
        </p:nvGraphicFramePr>
        <p:xfrm>
          <a:off x="174624" y="2333625"/>
          <a:ext cx="1425575" cy="847725"/>
        </p:xfrm>
        <a:graphic>
          <a:graphicData uri="http://schemas.openxmlformats.org/presentationml/2006/ole">
            <p:oleObj spid="_x0000_s75789" name="Equation" r:id="rId15" imgW="545760" imgH="304560" progId="Equation.3">
              <p:embed/>
            </p:oleObj>
          </a:graphicData>
        </a:graphic>
      </p:graphicFrame>
      <p:graphicFrame>
        <p:nvGraphicFramePr>
          <p:cNvPr id="62481" name="Object 17"/>
          <p:cNvGraphicFramePr>
            <a:graphicFrameLocks noChangeAspect="1"/>
          </p:cNvGraphicFramePr>
          <p:nvPr/>
        </p:nvGraphicFramePr>
        <p:xfrm>
          <a:off x="1717675" y="2438400"/>
          <a:ext cx="1558925" cy="493712"/>
        </p:xfrm>
        <a:graphic>
          <a:graphicData uri="http://schemas.openxmlformats.org/presentationml/2006/ole">
            <p:oleObj spid="_x0000_s75790" name="Equation" r:id="rId16" imgW="558720" imgH="177480" progId="Equation.3">
              <p:embed/>
            </p:oleObj>
          </a:graphicData>
        </a:graphic>
      </p:graphicFrame>
      <p:cxnSp>
        <p:nvCxnSpPr>
          <p:cNvPr id="36" name="Straight Arrow Connector 35"/>
          <p:cNvCxnSpPr/>
          <p:nvPr/>
        </p:nvCxnSpPr>
        <p:spPr>
          <a:xfrm flipV="1">
            <a:off x="5410200" y="5436326"/>
            <a:ext cx="2057400" cy="197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6200000" flipH="1">
            <a:off x="4762898" y="6133703"/>
            <a:ext cx="1295399" cy="794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410200" y="4293326"/>
            <a:ext cx="1828800" cy="12184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858000" y="5481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" name="Object 3"/>
          <p:cNvGraphicFramePr>
            <a:graphicFrameLocks noChangeAspect="1"/>
          </p:cNvGraphicFramePr>
          <p:nvPr/>
        </p:nvGraphicFramePr>
        <p:xfrm>
          <a:off x="7009341" y="5431861"/>
          <a:ext cx="305859" cy="229394"/>
        </p:xfrm>
        <a:graphic>
          <a:graphicData uri="http://schemas.openxmlformats.org/presentationml/2006/ole">
            <p:oleObj spid="_x0000_s75791" name="Equation" r:id="rId17" imgW="190440" imgH="152280" progId="Equation.3">
              <p:embed/>
            </p:oleObj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6248400" y="43389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2" name="Object 3"/>
          <p:cNvGraphicFramePr>
            <a:graphicFrameLocks noChangeAspect="1"/>
          </p:cNvGraphicFramePr>
          <p:nvPr/>
        </p:nvGraphicFramePr>
        <p:xfrm>
          <a:off x="6324600" y="4319091"/>
          <a:ext cx="331259" cy="248444"/>
        </p:xfrm>
        <a:graphic>
          <a:graphicData uri="http://schemas.openxmlformats.org/presentationml/2006/ole">
            <p:oleObj spid="_x0000_s75792" name="Equation" r:id="rId18" imgW="190440" imgH="152280" progId="Equation.3">
              <p:embed/>
            </p:oleObj>
          </a:graphicData>
        </a:graphic>
      </p:graphicFrame>
      <p:sp>
        <p:nvSpPr>
          <p:cNvPr id="43" name="Arc 42"/>
          <p:cNvSpPr/>
          <p:nvPr/>
        </p:nvSpPr>
        <p:spPr>
          <a:xfrm>
            <a:off x="6096000" y="4978332"/>
            <a:ext cx="228600" cy="1066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 rot="16200000">
            <a:off x="3942666" y="5598467"/>
            <a:ext cx="2057399" cy="461665"/>
          </a:xfrm>
          <a:prstGeom prst="rect">
            <a:avLst/>
          </a:prstGeom>
          <a:noFill/>
        </p:spPr>
        <p:txBody>
          <a:bodyPr vert="horz" wrap="square" rtlCol="0" anchor="b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D= B x 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" name="Object 9"/>
          <p:cNvGraphicFramePr>
            <a:graphicFrameLocks noChangeAspect="1"/>
          </p:cNvGraphicFramePr>
          <p:nvPr/>
        </p:nvGraphicFramePr>
        <p:xfrm>
          <a:off x="4495800" y="3352800"/>
          <a:ext cx="152400" cy="330926"/>
        </p:xfrm>
        <a:graphic>
          <a:graphicData uri="http://schemas.openxmlformats.org/presentationml/2006/ole">
            <p:oleObj spid="_x0000_s75793" name="Equation" r:id="rId19" imgW="139680" imgH="203040" progId="Equation.3">
              <p:embed/>
            </p:oleObj>
          </a:graphicData>
        </a:graphic>
      </p:graphicFrame>
      <p:graphicFrame>
        <p:nvGraphicFramePr>
          <p:cNvPr id="46" name="Object 10"/>
          <p:cNvGraphicFramePr>
            <a:graphicFrameLocks noChangeAspect="1"/>
          </p:cNvGraphicFramePr>
          <p:nvPr/>
        </p:nvGraphicFramePr>
        <p:xfrm>
          <a:off x="4692620" y="6065396"/>
          <a:ext cx="260379" cy="335404"/>
        </p:xfrm>
        <a:graphic>
          <a:graphicData uri="http://schemas.openxmlformats.org/presentationml/2006/ole">
            <p:oleObj spid="_x0000_s75794" name="Equation" r:id="rId20" imgW="139680" imgH="203040" progId="Equation.3">
              <p:embed/>
            </p:oleObj>
          </a:graphicData>
        </a:graphic>
      </p:graphicFrame>
      <p:graphicFrame>
        <p:nvGraphicFramePr>
          <p:cNvPr id="48" name="Object 11"/>
          <p:cNvGraphicFramePr>
            <a:graphicFrameLocks noChangeAspect="1"/>
          </p:cNvGraphicFramePr>
          <p:nvPr/>
        </p:nvGraphicFramePr>
        <p:xfrm>
          <a:off x="4692620" y="5608196"/>
          <a:ext cx="260379" cy="335404"/>
        </p:xfrm>
        <a:graphic>
          <a:graphicData uri="http://schemas.openxmlformats.org/presentationml/2006/ole">
            <p:oleObj spid="_x0000_s75795" name="Equation" r:id="rId21" imgW="139680" imgH="203040" progId="Equation.3">
              <p:embed/>
            </p:oleObj>
          </a:graphicData>
        </a:graphic>
      </p:graphicFrame>
      <p:graphicFrame>
        <p:nvGraphicFramePr>
          <p:cNvPr id="50" name="Object 25"/>
          <p:cNvGraphicFramePr>
            <a:graphicFrameLocks noChangeAspect="1"/>
          </p:cNvGraphicFramePr>
          <p:nvPr/>
        </p:nvGraphicFramePr>
        <p:xfrm>
          <a:off x="5845629" y="5055326"/>
          <a:ext cx="783771" cy="457200"/>
        </p:xfrm>
        <a:graphic>
          <a:graphicData uri="http://schemas.openxmlformats.org/presentationml/2006/ole">
            <p:oleObj spid="_x0000_s75796" name="Equation" r:id="rId22" imgW="139680" imgH="177480" progId="Equation.3">
              <p:embed/>
            </p:oleObj>
          </a:graphicData>
        </a:graphic>
      </p:graphicFrame>
      <p:graphicFrame>
        <p:nvGraphicFramePr>
          <p:cNvPr id="62488" name="Object 24"/>
          <p:cNvGraphicFramePr>
            <a:graphicFrameLocks noChangeAspect="1"/>
          </p:cNvGraphicFramePr>
          <p:nvPr/>
        </p:nvGraphicFramePr>
        <p:xfrm>
          <a:off x="4648200" y="6523038"/>
          <a:ext cx="260350" cy="334962"/>
        </p:xfrm>
        <a:graphic>
          <a:graphicData uri="http://schemas.openxmlformats.org/presentationml/2006/ole">
            <p:oleObj spid="_x0000_s75797" name="Equation" r:id="rId23" imgW="139680" imgH="203040" progId="Equation.3">
              <p:embed/>
            </p:oleObj>
          </a:graphicData>
        </a:graphic>
      </p:graphicFrame>
      <p:graphicFrame>
        <p:nvGraphicFramePr>
          <p:cNvPr id="62489" name="Object 25"/>
          <p:cNvGraphicFramePr>
            <a:graphicFrameLocks noChangeAspect="1"/>
          </p:cNvGraphicFramePr>
          <p:nvPr/>
        </p:nvGraphicFramePr>
        <p:xfrm>
          <a:off x="152400" y="5391150"/>
          <a:ext cx="1425575" cy="847725"/>
        </p:xfrm>
        <a:graphic>
          <a:graphicData uri="http://schemas.openxmlformats.org/presentationml/2006/ole">
            <p:oleObj spid="_x0000_s75798" name="Equation" r:id="rId24" imgW="545760" imgH="304560" progId="Equation.3">
              <p:embed/>
            </p:oleObj>
          </a:graphicData>
        </a:graphic>
      </p:graphicFrame>
      <p:graphicFrame>
        <p:nvGraphicFramePr>
          <p:cNvPr id="62490" name="Object 26"/>
          <p:cNvGraphicFramePr>
            <a:graphicFrameLocks noChangeAspect="1"/>
          </p:cNvGraphicFramePr>
          <p:nvPr/>
        </p:nvGraphicFramePr>
        <p:xfrm>
          <a:off x="1676400" y="5400675"/>
          <a:ext cx="1093788" cy="847725"/>
        </p:xfrm>
        <a:graphic>
          <a:graphicData uri="http://schemas.openxmlformats.org/presentationml/2006/ole">
            <p:oleObj spid="_x0000_s75799" name="Equation" r:id="rId25" imgW="419040" imgH="304560" progId="Equation.3">
              <p:embed/>
            </p:oleObj>
          </a:graphicData>
        </a:graphic>
      </p:graphicFrame>
      <p:graphicFrame>
        <p:nvGraphicFramePr>
          <p:cNvPr id="62491" name="Object 27"/>
          <p:cNvGraphicFramePr>
            <a:graphicFrameLocks noChangeAspect="1"/>
          </p:cNvGraphicFramePr>
          <p:nvPr/>
        </p:nvGraphicFramePr>
        <p:xfrm>
          <a:off x="228600" y="4387850"/>
          <a:ext cx="1066800" cy="565150"/>
        </p:xfrm>
        <a:graphic>
          <a:graphicData uri="http://schemas.openxmlformats.org/presentationml/2006/ole">
            <p:oleObj spid="_x0000_s75800" name="Equation" r:id="rId26" imgW="495000" imgH="203040" progId="Equation.3">
              <p:embed/>
            </p:oleObj>
          </a:graphicData>
        </a:graphic>
      </p:graphicFrame>
      <p:graphicFrame>
        <p:nvGraphicFramePr>
          <p:cNvPr id="62493" name="Object 29"/>
          <p:cNvGraphicFramePr>
            <a:graphicFrameLocks noChangeAspect="1"/>
          </p:cNvGraphicFramePr>
          <p:nvPr/>
        </p:nvGraphicFramePr>
        <p:xfrm>
          <a:off x="1646238" y="4387850"/>
          <a:ext cx="820737" cy="565150"/>
        </p:xfrm>
        <a:graphic>
          <a:graphicData uri="http://schemas.openxmlformats.org/presentationml/2006/ole">
            <p:oleObj spid="_x0000_s75801" name="Equation" r:id="rId27" imgW="380880" imgH="203040" progId="Equation.3">
              <p:embed/>
            </p:oleObj>
          </a:graphicData>
        </a:graphic>
      </p:graphicFrame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0" y="5334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1" name="Title 1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SushreeMJ" pitchFamily="2" charset="0"/>
                <a:ea typeface="+mj-ea"/>
                <a:cs typeface="SutonnySushreeMJ" pitchFamily="2" charset="0"/>
              </a:rPr>
              <a:t>‡f±i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SushreeMJ" pitchFamily="2" charset="0"/>
              <a:ea typeface="+mj-ea"/>
              <a:cs typeface="SutonnySushreeMJ" pitchFamily="2" charset="0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62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6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3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6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1" dur="500"/>
                                        <p:tgtEl>
                                          <p:spTgt spid="6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4" dur="500"/>
                                        <p:tgtEl>
                                          <p:spTgt spid="6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 animBg="1"/>
      <p:bldP spid="39" grpId="0"/>
      <p:bldP spid="41" grpId="0"/>
      <p:bldP spid="43" grpId="0" animBg="1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arallelogram 46"/>
          <p:cNvSpPr/>
          <p:nvPr/>
        </p:nvSpPr>
        <p:spPr>
          <a:xfrm>
            <a:off x="2438400" y="1828800"/>
            <a:ext cx="3276600" cy="1371600"/>
          </a:xfrm>
          <a:prstGeom prst="parallelogram">
            <a:avLst>
              <a:gd name="adj" fmla="val 50556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226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rot="5400000">
            <a:off x="2439194" y="2514600"/>
            <a:ext cx="1370806" cy="794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286000" y="3200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800600" y="3200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486400" y="1219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971800" y="1219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971800" y="3200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200399" y="2140803"/>
            <a:ext cx="1219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BSin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1" name="Arc 60"/>
          <p:cNvSpPr/>
          <p:nvPr/>
        </p:nvSpPr>
        <p:spPr>
          <a:xfrm>
            <a:off x="2286000" y="2590800"/>
            <a:ext cx="685800" cy="1143000"/>
          </a:xfrm>
          <a:prstGeom prst="arc">
            <a:avLst>
              <a:gd name="adj1" fmla="val 1660855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337" name="Object 25"/>
          <p:cNvGraphicFramePr>
            <a:graphicFrameLocks noChangeAspect="1"/>
          </p:cNvGraphicFramePr>
          <p:nvPr/>
        </p:nvGraphicFramePr>
        <p:xfrm>
          <a:off x="2514600" y="2743200"/>
          <a:ext cx="783771" cy="457200"/>
        </p:xfrm>
        <a:graphic>
          <a:graphicData uri="http://schemas.openxmlformats.org/presentationml/2006/ole">
            <p:oleObj spid="_x0000_s76802" name="Equation" r:id="rId4" imgW="139680" imgH="177480" progId="Equation.3">
              <p:embed/>
            </p:oleObj>
          </a:graphicData>
        </a:graphic>
      </p:graphicFrame>
      <p:graphicFrame>
        <p:nvGraphicFramePr>
          <p:cNvPr id="33" name="Object 25"/>
          <p:cNvGraphicFramePr>
            <a:graphicFrameLocks noChangeAspect="1"/>
          </p:cNvGraphicFramePr>
          <p:nvPr/>
        </p:nvGraphicFramePr>
        <p:xfrm>
          <a:off x="3886200" y="2209800"/>
          <a:ext cx="653143" cy="381000"/>
        </p:xfrm>
        <a:graphic>
          <a:graphicData uri="http://schemas.openxmlformats.org/presentationml/2006/ole">
            <p:oleObj spid="_x0000_s76803" name="Equation" r:id="rId5" imgW="139680" imgH="177480" progId="Equation.3">
              <p:embed/>
            </p:oleObj>
          </a:graphicData>
        </a:graphic>
      </p:graphicFrame>
      <p:graphicFrame>
        <p:nvGraphicFramePr>
          <p:cNvPr id="63501" name="Object 13"/>
          <p:cNvGraphicFramePr>
            <a:graphicFrameLocks noChangeAspect="1"/>
          </p:cNvGraphicFramePr>
          <p:nvPr/>
        </p:nvGraphicFramePr>
        <p:xfrm>
          <a:off x="3810000" y="3200400"/>
          <a:ext cx="457200" cy="609600"/>
        </p:xfrm>
        <a:graphic>
          <a:graphicData uri="http://schemas.openxmlformats.org/presentationml/2006/ole">
            <p:oleObj spid="_x0000_s76804" name="Equation" r:id="rId6" imgW="152280" imgH="203040" progId="Equation.3">
              <p:embed/>
            </p:oleObj>
          </a:graphicData>
        </a:graphic>
      </p:graphicFrame>
      <p:graphicFrame>
        <p:nvGraphicFramePr>
          <p:cNvPr id="63502" name="Object 14"/>
          <p:cNvGraphicFramePr>
            <a:graphicFrameLocks noChangeAspect="1"/>
          </p:cNvGraphicFramePr>
          <p:nvPr/>
        </p:nvGraphicFramePr>
        <p:xfrm>
          <a:off x="2286000" y="2057400"/>
          <a:ext cx="457200" cy="609600"/>
        </p:xfrm>
        <a:graphic>
          <a:graphicData uri="http://schemas.openxmlformats.org/presentationml/2006/ole">
            <p:oleObj spid="_x0000_s76805" name="Equation" r:id="rId7" imgW="152280" imgH="203040" progId="Equation.3">
              <p:embed/>
            </p:oleObj>
          </a:graphicData>
        </a:graphic>
      </p:graphicFrame>
      <p:graphicFrame>
        <p:nvGraphicFramePr>
          <p:cNvPr id="63503" name="Object 15"/>
          <p:cNvGraphicFramePr>
            <a:graphicFrameLocks noChangeAspect="1"/>
          </p:cNvGraphicFramePr>
          <p:nvPr/>
        </p:nvGraphicFramePr>
        <p:xfrm>
          <a:off x="1143000" y="3810001"/>
          <a:ext cx="1927112" cy="800100"/>
        </p:xfrm>
        <a:graphic>
          <a:graphicData uri="http://schemas.openxmlformats.org/presentationml/2006/ole">
            <p:oleObj spid="_x0000_s76806" name="Equation" r:id="rId8" imgW="698400" imgH="393480" progId="Equation.3">
              <p:embed/>
            </p:oleObj>
          </a:graphicData>
        </a:graphic>
      </p:graphicFrame>
      <p:graphicFrame>
        <p:nvGraphicFramePr>
          <p:cNvPr id="63504" name="Object 16"/>
          <p:cNvGraphicFramePr>
            <a:graphicFrameLocks noChangeAspect="1"/>
          </p:cNvGraphicFramePr>
          <p:nvPr/>
        </p:nvGraphicFramePr>
        <p:xfrm>
          <a:off x="1085851" y="4648200"/>
          <a:ext cx="1962150" cy="800100"/>
        </p:xfrm>
        <a:graphic>
          <a:graphicData uri="http://schemas.openxmlformats.org/presentationml/2006/ole">
            <p:oleObj spid="_x0000_s76807" name="Equation" r:id="rId9" imgW="711000" imgH="393480" progId="Equation.3">
              <p:embed/>
            </p:oleObj>
          </a:graphicData>
        </a:graphic>
      </p:graphicFrame>
      <p:graphicFrame>
        <p:nvGraphicFramePr>
          <p:cNvPr id="63505" name="Object 17"/>
          <p:cNvGraphicFramePr>
            <a:graphicFrameLocks noChangeAspect="1"/>
          </p:cNvGraphicFramePr>
          <p:nvPr/>
        </p:nvGraphicFramePr>
        <p:xfrm>
          <a:off x="1066800" y="5770563"/>
          <a:ext cx="2381250" cy="344487"/>
        </p:xfrm>
        <a:graphic>
          <a:graphicData uri="http://schemas.openxmlformats.org/presentationml/2006/ole">
            <p:oleObj spid="_x0000_s76808" name="Equation" r:id="rId10" imgW="888840" imgH="177480" progId="Equation.3">
              <p:embed/>
            </p:oleObj>
          </a:graphicData>
        </a:graphic>
      </p:graphicFrame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5334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SushreeMJ" pitchFamily="2" charset="0"/>
                <a:ea typeface="+mj-ea"/>
                <a:cs typeface="SutonnySushreeMJ" pitchFamily="2" charset="0"/>
              </a:rPr>
              <a:t>‡f±i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SushreeMJ" pitchFamily="2" charset="0"/>
              <a:ea typeface="+mj-ea"/>
              <a:cs typeface="SutonnySushreeMJ" pitchFamily="2" charset="0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2" grpId="0"/>
      <p:bldP spid="54" grpId="0"/>
      <p:bldP spid="55" grpId="0"/>
      <p:bldP spid="56" grpId="0"/>
      <p:bldP spid="57" grpId="0"/>
      <p:bldP spid="60" grpId="0"/>
      <p:bldP spid="6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4138" cy="1905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4724400"/>
            <a:ext cx="9144000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A_v©r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ywU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†f±‡ii µm ¸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Ydj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n‡jv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H `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ywU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f±i‡K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mwbœwnZ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evû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a‡i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AswKZ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mvgvšÍwi‡Ki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ÿÎdj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3600" b="1" i="1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4" name="Parallelogram 13"/>
          <p:cNvSpPr/>
          <p:nvPr/>
        </p:nvSpPr>
        <p:spPr>
          <a:xfrm>
            <a:off x="5867400" y="2209800"/>
            <a:ext cx="3276600" cy="1371600"/>
          </a:xfrm>
          <a:prstGeom prst="parallelogram">
            <a:avLst>
              <a:gd name="adj" fmla="val 50556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226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5868194" y="2895600"/>
            <a:ext cx="1370806" cy="794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715000" y="3581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29600" y="3581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534400" y="208222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19800" y="192982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00800" y="35814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6442501" y="2403901"/>
            <a:ext cx="1219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BSinƟ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25" name="Arc 24"/>
          <p:cNvSpPr/>
          <p:nvPr/>
        </p:nvSpPr>
        <p:spPr>
          <a:xfrm>
            <a:off x="5715000" y="2971800"/>
            <a:ext cx="685800" cy="1143000"/>
          </a:xfrm>
          <a:prstGeom prst="arc">
            <a:avLst>
              <a:gd name="adj1" fmla="val 16608550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5998029" y="3124200"/>
          <a:ext cx="783771" cy="457200"/>
        </p:xfrm>
        <a:graphic>
          <a:graphicData uri="http://schemas.openxmlformats.org/presentationml/2006/ole">
            <p:oleObj spid="_x0000_s77826" name="Equation" r:id="rId4" imgW="139680" imgH="177480" progId="Equation.3">
              <p:embed/>
            </p:oleObj>
          </a:graphicData>
        </a:graphic>
      </p:graphicFrame>
      <p:graphicFrame>
        <p:nvGraphicFramePr>
          <p:cNvPr id="41995" name="Object 11"/>
          <p:cNvGraphicFramePr>
            <a:graphicFrameLocks noChangeAspect="1"/>
          </p:cNvGraphicFramePr>
          <p:nvPr/>
        </p:nvGraphicFramePr>
        <p:xfrm>
          <a:off x="76200" y="1981200"/>
          <a:ext cx="3581400" cy="972135"/>
        </p:xfrm>
        <a:graphic>
          <a:graphicData uri="http://schemas.openxmlformats.org/presentationml/2006/ole">
            <p:oleObj spid="_x0000_s77827" name="Equation" r:id="rId5" imgW="1079280" imgH="304560" progId="Equation.3">
              <p:embed/>
            </p:oleObj>
          </a:graphicData>
        </a:graphic>
      </p:graphicFrame>
      <p:graphicFrame>
        <p:nvGraphicFramePr>
          <p:cNvPr id="41996" name="Object 12"/>
          <p:cNvGraphicFramePr>
            <a:graphicFrameLocks noChangeAspect="1"/>
          </p:cNvGraphicFramePr>
          <p:nvPr/>
        </p:nvGraphicFramePr>
        <p:xfrm>
          <a:off x="1473200" y="2811463"/>
          <a:ext cx="3327400" cy="566737"/>
        </p:xfrm>
        <a:graphic>
          <a:graphicData uri="http://schemas.openxmlformats.org/presentationml/2006/ole">
            <p:oleObj spid="_x0000_s77828" name="Equation" r:id="rId6" imgW="1002960" imgH="177480" progId="Equation.3">
              <p:embed/>
            </p:oleObj>
          </a:graphicData>
        </a:graphic>
      </p:graphicFrame>
      <p:graphicFrame>
        <p:nvGraphicFramePr>
          <p:cNvPr id="41997" name="Object 13"/>
          <p:cNvGraphicFramePr>
            <a:graphicFrameLocks noChangeAspect="1"/>
          </p:cNvGraphicFramePr>
          <p:nvPr/>
        </p:nvGraphicFramePr>
        <p:xfrm>
          <a:off x="1447800" y="3471863"/>
          <a:ext cx="2274887" cy="566737"/>
        </p:xfrm>
        <a:graphic>
          <a:graphicData uri="http://schemas.openxmlformats.org/presentationml/2006/ole">
            <p:oleObj spid="_x0000_s77829" name="Equation" r:id="rId7" imgW="685800" imgH="177480" progId="Equation.3">
              <p:embed/>
            </p:oleObj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524000" y="4038600"/>
            <a:ext cx="922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=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OPQR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mvgvšÍwi‡Ki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ÿÎdj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98" name="Object 14"/>
          <p:cNvGraphicFramePr>
            <a:graphicFrameLocks noChangeAspect="1"/>
          </p:cNvGraphicFramePr>
          <p:nvPr/>
        </p:nvGraphicFramePr>
        <p:xfrm>
          <a:off x="7239000" y="3581400"/>
          <a:ext cx="457200" cy="609600"/>
        </p:xfrm>
        <a:graphic>
          <a:graphicData uri="http://schemas.openxmlformats.org/presentationml/2006/ole">
            <p:oleObj spid="_x0000_s77830" name="Equation" r:id="rId8" imgW="152280" imgH="203040" progId="Equation.3">
              <p:embed/>
            </p:oleObj>
          </a:graphicData>
        </a:graphic>
      </p:graphicFrame>
      <p:graphicFrame>
        <p:nvGraphicFramePr>
          <p:cNvPr id="41999" name="Object 15"/>
          <p:cNvGraphicFramePr>
            <a:graphicFrameLocks noChangeAspect="1"/>
          </p:cNvGraphicFramePr>
          <p:nvPr/>
        </p:nvGraphicFramePr>
        <p:xfrm>
          <a:off x="5715000" y="2438400"/>
          <a:ext cx="457200" cy="609600"/>
        </p:xfrm>
        <a:graphic>
          <a:graphicData uri="http://schemas.openxmlformats.org/presentationml/2006/ole">
            <p:oleObj spid="_x0000_s77831" name="Equation" r:id="rId9" imgW="152280" imgH="203040" progId="Equation.3">
              <p:embed/>
            </p:oleObj>
          </a:graphicData>
        </a:graphic>
      </p:graphicFrame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0" y="5334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SushreeMJ" pitchFamily="2" charset="0"/>
                <a:ea typeface="+mj-ea"/>
                <a:cs typeface="SutonnySushreeMJ" pitchFamily="2" charset="0"/>
              </a:rPr>
              <a:t>‡f±i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SushreeMJ" pitchFamily="2" charset="0"/>
              <a:ea typeface="+mj-ea"/>
              <a:cs typeface="SutonnySushree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/>
          <p:cNvCxnSpPr/>
          <p:nvPr/>
        </p:nvCxnSpPr>
        <p:spPr>
          <a:xfrm>
            <a:off x="1371600" y="3656806"/>
            <a:ext cx="1600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647700" y="2932906"/>
            <a:ext cx="1447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381000" y="3656806"/>
            <a:ext cx="990600" cy="762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286000" y="38348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14400" y="23622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38200" y="41910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225" name="Object 1"/>
          <p:cNvGraphicFramePr>
            <a:graphicFrameLocks noChangeAspect="1"/>
          </p:cNvGraphicFramePr>
          <p:nvPr/>
        </p:nvGraphicFramePr>
        <p:xfrm>
          <a:off x="990600" y="2209800"/>
          <a:ext cx="304800" cy="244475"/>
        </p:xfrm>
        <a:graphic>
          <a:graphicData uri="http://schemas.openxmlformats.org/presentationml/2006/ole">
            <p:oleObj spid="_x0000_s81922" name="Equation" r:id="rId3" imgW="139680" imgH="126720" progId="Equation.3">
              <p:embed/>
            </p:oleObj>
          </a:graphicData>
        </a:graphic>
      </p:graphicFrame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914400" y="4038600"/>
          <a:ext cx="304800" cy="244475"/>
        </p:xfrm>
        <a:graphic>
          <a:graphicData uri="http://schemas.openxmlformats.org/presentationml/2006/ole">
            <p:oleObj spid="_x0000_s81923" name="Equation" r:id="rId4" imgW="139680" imgH="126720" progId="Equation.3">
              <p:embed/>
            </p:oleObj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2286000" y="3810000"/>
          <a:ext cx="304800" cy="244475"/>
        </p:xfrm>
        <a:graphic>
          <a:graphicData uri="http://schemas.openxmlformats.org/presentationml/2006/ole">
            <p:oleObj spid="_x0000_s81924" name="Equation" r:id="rId5" imgW="139680" imgH="126720" progId="Equation.3">
              <p:embed/>
            </p:oleObj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3352800" y="4038600"/>
            <a:ext cx="5334000" cy="70788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×  </a:t>
            </a:r>
            <a:r>
              <a:rPr lang="en-US" sz="4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j ×  j = k × k = 0</a:t>
            </a:r>
            <a:endParaRPr lang="en-US" sz="4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352800" y="3962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65" name="TextBox 64"/>
          <p:cNvSpPr txBox="1"/>
          <p:nvPr/>
        </p:nvSpPr>
        <p:spPr>
          <a:xfrm>
            <a:off x="4191000" y="3962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66" name="TextBox 65"/>
          <p:cNvSpPr txBox="1"/>
          <p:nvPr/>
        </p:nvSpPr>
        <p:spPr>
          <a:xfrm>
            <a:off x="4800600" y="3962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67" name="TextBox 66"/>
          <p:cNvSpPr txBox="1"/>
          <p:nvPr/>
        </p:nvSpPr>
        <p:spPr>
          <a:xfrm>
            <a:off x="5638800" y="39725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68" name="TextBox 67"/>
          <p:cNvSpPr txBox="1"/>
          <p:nvPr/>
        </p:nvSpPr>
        <p:spPr>
          <a:xfrm>
            <a:off x="6324600" y="3962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69" name="TextBox 68"/>
          <p:cNvSpPr txBox="1"/>
          <p:nvPr/>
        </p:nvSpPr>
        <p:spPr>
          <a:xfrm>
            <a:off x="7086600" y="3962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3276599" y="2057400"/>
          <a:ext cx="1333500" cy="609600"/>
        </p:xfrm>
        <a:graphic>
          <a:graphicData uri="http://schemas.openxmlformats.org/presentationml/2006/ole">
            <p:oleObj spid="_x0000_s81925" name="Equation" r:id="rId6" imgW="444240" imgH="203040" progId="Equation.3">
              <p:embed/>
            </p:oleObj>
          </a:graphicData>
        </a:graphic>
      </p:graphicFrame>
      <p:graphicFrame>
        <p:nvGraphicFramePr>
          <p:cNvPr id="52247" name="Object 23"/>
          <p:cNvGraphicFramePr>
            <a:graphicFrameLocks noChangeAspect="1"/>
          </p:cNvGraphicFramePr>
          <p:nvPr/>
        </p:nvGraphicFramePr>
        <p:xfrm>
          <a:off x="4572000" y="2095500"/>
          <a:ext cx="1562100" cy="533400"/>
        </p:xfrm>
        <a:graphic>
          <a:graphicData uri="http://schemas.openxmlformats.org/presentationml/2006/ole">
            <p:oleObj spid="_x0000_s81926" name="Equation" r:id="rId7" imgW="520560" imgH="177480" progId="Equation.3">
              <p:embed/>
            </p:oleObj>
          </a:graphicData>
        </a:graphic>
      </p:graphicFrame>
      <p:graphicFrame>
        <p:nvGraphicFramePr>
          <p:cNvPr id="52248" name="Object 24"/>
          <p:cNvGraphicFramePr>
            <a:graphicFrameLocks noChangeAspect="1"/>
          </p:cNvGraphicFramePr>
          <p:nvPr/>
        </p:nvGraphicFramePr>
        <p:xfrm>
          <a:off x="4114800" y="2628900"/>
          <a:ext cx="2476500" cy="609600"/>
        </p:xfrm>
        <a:graphic>
          <a:graphicData uri="http://schemas.openxmlformats.org/presentationml/2006/ole">
            <p:oleObj spid="_x0000_s81927" name="Equation" r:id="rId8" imgW="825480" imgH="203040" progId="Equation.3">
              <p:embed/>
            </p:oleObj>
          </a:graphicData>
        </a:graphic>
      </p:graphicFrame>
      <p:graphicFrame>
        <p:nvGraphicFramePr>
          <p:cNvPr id="52249" name="Object 25"/>
          <p:cNvGraphicFramePr>
            <a:graphicFrameLocks noChangeAspect="1"/>
          </p:cNvGraphicFramePr>
          <p:nvPr/>
        </p:nvGraphicFramePr>
        <p:xfrm>
          <a:off x="4191000" y="3276600"/>
          <a:ext cx="723900" cy="533400"/>
        </p:xfrm>
        <a:graphic>
          <a:graphicData uri="http://schemas.openxmlformats.org/presentationml/2006/ole">
            <p:oleObj spid="_x0000_s81928" name="Equation" r:id="rId9" imgW="241200" imgH="177480" progId="Equation.3">
              <p:embed/>
            </p:oleObj>
          </a:graphicData>
        </a:graphic>
      </p:graphicFrame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0" y="5334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SushreeMJ" pitchFamily="2" charset="0"/>
                <a:ea typeface="+mj-ea"/>
                <a:cs typeface="SutonnySushreeMJ" pitchFamily="2" charset="0"/>
              </a:rPr>
              <a:t>‡f±i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SushreeMJ" pitchFamily="2" charset="0"/>
              <a:ea typeface="+mj-ea"/>
              <a:cs typeface="SutonnySushree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2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5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5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48" grpId="0" animBg="1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/>
          <p:cNvCxnSpPr/>
          <p:nvPr/>
        </p:nvCxnSpPr>
        <p:spPr>
          <a:xfrm>
            <a:off x="1371600" y="3656806"/>
            <a:ext cx="1600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647700" y="2932906"/>
            <a:ext cx="1447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 flipV="1">
            <a:off x="381000" y="3656806"/>
            <a:ext cx="990600" cy="762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0" y="38348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4400" y="23622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200" y="41910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ct 1"/>
          <p:cNvGraphicFramePr>
            <a:graphicFrameLocks noChangeAspect="1"/>
          </p:cNvGraphicFramePr>
          <p:nvPr/>
        </p:nvGraphicFramePr>
        <p:xfrm>
          <a:off x="990600" y="2209800"/>
          <a:ext cx="304800" cy="244475"/>
        </p:xfrm>
        <a:graphic>
          <a:graphicData uri="http://schemas.openxmlformats.org/presentationml/2006/ole">
            <p:oleObj spid="_x0000_s82946" name="Equation" r:id="rId3" imgW="139680" imgH="126720" progId="Equation.3">
              <p:embed/>
            </p:oleObj>
          </a:graphicData>
        </a:graphic>
      </p:graphicFrame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914400" y="4038600"/>
          <a:ext cx="304800" cy="244475"/>
        </p:xfrm>
        <a:graphic>
          <a:graphicData uri="http://schemas.openxmlformats.org/presentationml/2006/ole">
            <p:oleObj spid="_x0000_s82947" name="Equation" r:id="rId4" imgW="139680" imgH="126720" progId="Equation.3">
              <p:embed/>
            </p:oleObj>
          </a:graphicData>
        </a:graphic>
      </p:graphicFrame>
      <p:graphicFrame>
        <p:nvGraphicFramePr>
          <p:cNvPr id="25" name="Object 3"/>
          <p:cNvGraphicFramePr>
            <a:graphicFrameLocks noChangeAspect="1"/>
          </p:cNvGraphicFramePr>
          <p:nvPr/>
        </p:nvGraphicFramePr>
        <p:xfrm>
          <a:off x="2362200" y="3641725"/>
          <a:ext cx="304800" cy="244475"/>
        </p:xfrm>
        <a:graphic>
          <a:graphicData uri="http://schemas.openxmlformats.org/presentationml/2006/ole">
            <p:oleObj spid="_x0000_s82948" name="Equation" r:id="rId5" imgW="139680" imgH="126720" progId="Equation.3">
              <p:embed/>
            </p:oleObj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3124200" y="21336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 smtClean="0">
                <a:latin typeface="SumeshwariMJ" pitchFamily="2" charset="0"/>
                <a:cs typeface="SumeshwariMJ" pitchFamily="2" charset="0"/>
              </a:rPr>
              <a:t>Avevi</a:t>
            </a:r>
            <a:r>
              <a:rPr lang="en-US" sz="3200" i="1" dirty="0" smtClean="0">
                <a:latin typeface="SumeshwariMJ" pitchFamily="2" charset="0"/>
                <a:cs typeface="SumeshwariMJ" pitchFamily="2" charset="0"/>
              </a:rPr>
              <a:t>,</a:t>
            </a:r>
            <a:endParaRPr lang="en-US" sz="3200" i="1" dirty="0">
              <a:latin typeface="SumeshwariMJ" pitchFamily="2" charset="0"/>
              <a:cs typeface="SumeshwariMJ" pitchFamily="2" charset="0"/>
            </a:endParaRPr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4343400" y="2133600"/>
          <a:ext cx="3562350" cy="685800"/>
        </p:xfrm>
        <a:graphic>
          <a:graphicData uri="http://schemas.openxmlformats.org/presentationml/2006/ole">
            <p:oleObj spid="_x0000_s82949" name="Equation" r:id="rId6" imgW="1066680" imgH="228600" progId="Equation.3">
              <p:embed/>
            </p:oleObj>
          </a:graphicData>
        </a:graphic>
      </p:graphicFrame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5410200" y="2819400"/>
          <a:ext cx="849313" cy="533400"/>
        </p:xfrm>
        <a:graphic>
          <a:graphicData uri="http://schemas.openxmlformats.org/presentationml/2006/ole">
            <p:oleObj spid="_x0000_s82950" name="Equation" r:id="rId7" imgW="253800" imgH="177480" progId="Equation.3">
              <p:embed/>
            </p:oleObj>
          </a:graphicData>
        </a:graphic>
      </p:graphicFrame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5410200" y="3200400"/>
          <a:ext cx="849312" cy="647700"/>
        </p:xfrm>
        <a:graphic>
          <a:graphicData uri="http://schemas.openxmlformats.org/presentationml/2006/ole">
            <p:oleObj spid="_x0000_s82951" name="Equation" r:id="rId8" imgW="253800" imgH="215640" progId="Equation.3">
              <p:embed/>
            </p:oleObj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5181600" y="3848100"/>
          <a:ext cx="1951038" cy="723900"/>
        </p:xfrm>
        <a:graphic>
          <a:graphicData uri="http://schemas.openxmlformats.org/presentationml/2006/ole">
            <p:oleObj spid="_x0000_s82952" name="Equation" r:id="rId9" imgW="583920" imgH="241200" progId="Equation.3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3276600" y="38348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 smtClean="0">
                <a:latin typeface="SumeshwariMJ" pitchFamily="2" charset="0"/>
                <a:cs typeface="SumeshwariMJ" pitchFamily="2" charset="0"/>
              </a:rPr>
              <a:t>GKBfv‡e</a:t>
            </a:r>
            <a:r>
              <a:rPr lang="en-US" sz="3200" i="1" dirty="0" smtClean="0">
                <a:latin typeface="SumeshwariMJ" pitchFamily="2" charset="0"/>
                <a:cs typeface="SumeshwariMJ" pitchFamily="2" charset="0"/>
              </a:rPr>
              <a:t>,</a:t>
            </a:r>
            <a:endParaRPr lang="en-US" sz="3200" i="1" dirty="0">
              <a:latin typeface="SumeshwariMJ" pitchFamily="2" charset="0"/>
              <a:cs typeface="SumeshwariMJ" pitchFamily="2" charset="0"/>
            </a:endParaRPr>
          </a:p>
        </p:txBody>
      </p:sp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5135562" y="4533900"/>
          <a:ext cx="1951038" cy="723900"/>
        </p:xfrm>
        <a:graphic>
          <a:graphicData uri="http://schemas.openxmlformats.org/presentationml/2006/ole">
            <p:oleObj spid="_x0000_s82953" name="Equation" r:id="rId10" imgW="583920" imgH="241200" progId="Equation.3">
              <p:embed/>
            </p:oleObj>
          </a:graphicData>
        </a:graphic>
      </p:graphicFrame>
      <p:sp>
        <p:nvSpPr>
          <p:cNvPr id="60" name="Circular Arrow 59"/>
          <p:cNvSpPr/>
          <p:nvPr/>
        </p:nvSpPr>
        <p:spPr>
          <a:xfrm rot="14597141" flipV="1">
            <a:off x="1710773" y="2461400"/>
            <a:ext cx="1534821" cy="1022772"/>
          </a:xfrm>
          <a:prstGeom prst="circularArrow">
            <a:avLst>
              <a:gd name="adj1" fmla="val 0"/>
              <a:gd name="adj2" fmla="val 318343"/>
              <a:gd name="adj3" fmla="val 27875"/>
              <a:gd name="adj4" fmla="val 12569965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Circular Arrow 60"/>
          <p:cNvSpPr/>
          <p:nvPr/>
        </p:nvSpPr>
        <p:spPr>
          <a:xfrm rot="6953682" flipV="1">
            <a:off x="-238539" y="2418024"/>
            <a:ext cx="1712357" cy="1183752"/>
          </a:xfrm>
          <a:prstGeom prst="circularArrow">
            <a:avLst>
              <a:gd name="adj1" fmla="val 0"/>
              <a:gd name="adj2" fmla="val 318343"/>
              <a:gd name="adj3" fmla="val 27875"/>
              <a:gd name="adj4" fmla="val 12569965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Circular Arrow 61"/>
          <p:cNvSpPr/>
          <p:nvPr/>
        </p:nvSpPr>
        <p:spPr>
          <a:xfrm flipV="1">
            <a:off x="1219200" y="4074048"/>
            <a:ext cx="1712357" cy="1183752"/>
          </a:xfrm>
          <a:prstGeom prst="circularArrow">
            <a:avLst>
              <a:gd name="adj1" fmla="val 0"/>
              <a:gd name="adj2" fmla="val 318343"/>
              <a:gd name="adj3" fmla="val 27875"/>
              <a:gd name="adj4" fmla="val 12569965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52400" y="51816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 smtClean="0">
                <a:latin typeface="SumeshwariMJ" pitchFamily="2" charset="0"/>
                <a:cs typeface="SumeshwariMJ" pitchFamily="2" charset="0"/>
              </a:rPr>
              <a:t>wKš</a:t>
            </a:r>
            <a:r>
              <a:rPr lang="en-US" sz="3200" i="1" dirty="0" smtClean="0">
                <a:latin typeface="SumeshwariMJ" pitchFamily="2" charset="0"/>
                <a:cs typeface="SumeshwariMJ" pitchFamily="2" charset="0"/>
              </a:rPr>
              <a:t>‘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09" name="Object 9"/>
          <p:cNvGraphicFramePr>
            <a:graphicFrameLocks noChangeAspect="1"/>
          </p:cNvGraphicFramePr>
          <p:nvPr/>
        </p:nvGraphicFramePr>
        <p:xfrm>
          <a:off x="190499" y="5676900"/>
          <a:ext cx="2247901" cy="723900"/>
        </p:xfrm>
        <a:graphic>
          <a:graphicData uri="http://schemas.openxmlformats.org/presentationml/2006/ole">
            <p:oleObj spid="_x0000_s82954" name="Equation" r:id="rId11" imgW="672840" imgH="241200" progId="Equation.3">
              <p:embed/>
            </p:oleObj>
          </a:graphicData>
        </a:graphic>
      </p:graphicFrame>
      <p:graphicFrame>
        <p:nvGraphicFramePr>
          <p:cNvPr id="51210" name="Object 10"/>
          <p:cNvGraphicFramePr>
            <a:graphicFrameLocks noChangeAspect="1"/>
          </p:cNvGraphicFramePr>
          <p:nvPr/>
        </p:nvGraphicFramePr>
        <p:xfrm>
          <a:off x="3086100" y="5638800"/>
          <a:ext cx="2247900" cy="723900"/>
        </p:xfrm>
        <a:graphic>
          <a:graphicData uri="http://schemas.openxmlformats.org/presentationml/2006/ole">
            <p:oleObj spid="_x0000_s82955" name="Equation" r:id="rId12" imgW="672840" imgH="241200" progId="Equation.3">
              <p:embed/>
            </p:oleObj>
          </a:graphicData>
        </a:graphic>
      </p:graphicFrame>
      <p:graphicFrame>
        <p:nvGraphicFramePr>
          <p:cNvPr id="51211" name="Object 11"/>
          <p:cNvGraphicFramePr>
            <a:graphicFrameLocks noChangeAspect="1"/>
          </p:cNvGraphicFramePr>
          <p:nvPr/>
        </p:nvGraphicFramePr>
        <p:xfrm>
          <a:off x="5829300" y="5638800"/>
          <a:ext cx="2247900" cy="723900"/>
        </p:xfrm>
        <a:graphic>
          <a:graphicData uri="http://schemas.openxmlformats.org/presentationml/2006/ole">
            <p:oleObj spid="_x0000_s82956" name="Equation" r:id="rId13" imgW="672840" imgH="241200" progId="Equation.3">
              <p:embed/>
            </p:oleObj>
          </a:graphicData>
        </a:graphic>
      </p:graphicFrame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0" y="5334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SushreeMJ" pitchFamily="2" charset="0"/>
                <a:ea typeface="+mj-ea"/>
                <a:cs typeface="SutonnySushreeMJ" pitchFamily="2" charset="0"/>
              </a:rPr>
              <a:t>‡f±i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SushreeMJ" pitchFamily="2" charset="0"/>
              <a:ea typeface="+mj-ea"/>
              <a:cs typeface="SutonnySushree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35" grpId="0"/>
      <p:bldP spid="40" grpId="0"/>
      <p:bldP spid="60" grpId="0" animBg="1"/>
      <p:bldP spid="61" grpId="0" animBg="1"/>
      <p:bldP spid="62" grpId="0" animBg="1"/>
      <p:bldP spid="6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447800"/>
            <a:ext cx="9144000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hw`  `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ywU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†f±‡ii †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Ydj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k~b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Zvn‡j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f±iØq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ci¯úi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mgvšÍivj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| </a:t>
            </a:r>
            <a:endParaRPr lang="en-US" sz="3600" b="1" i="1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28600" y="3200400"/>
          <a:ext cx="3200400" cy="685800"/>
        </p:xfrm>
        <a:graphic>
          <a:graphicData uri="http://schemas.openxmlformats.org/presentationml/2006/ole">
            <p:oleObj spid="_x0000_s84994" name="Equation" r:id="rId3" imgW="1079280" imgH="304560" progId="Equation.3">
              <p:embed/>
            </p:oleObj>
          </a:graphicData>
        </a:graphic>
      </p:graphicFrame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3429000" y="3319463"/>
          <a:ext cx="715963" cy="400050"/>
        </p:xfrm>
        <a:graphic>
          <a:graphicData uri="http://schemas.openxmlformats.org/presentationml/2006/ole">
            <p:oleObj spid="_x0000_s84995" name="Equation" r:id="rId4" imgW="241200" imgH="177480" progId="Equation.3">
              <p:embed/>
            </p:oleObj>
          </a:graphicData>
        </a:graphic>
      </p:graphicFrame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1981200" y="3990975"/>
          <a:ext cx="2220913" cy="428625"/>
        </p:xfrm>
        <a:graphic>
          <a:graphicData uri="http://schemas.openxmlformats.org/presentationml/2006/ole">
            <p:oleObj spid="_x0000_s84996" name="Equation" r:id="rId5" imgW="749160" imgH="190440" progId="Equation.3">
              <p:embed/>
            </p:oleObj>
          </a:graphicData>
        </a:graphic>
      </p:graphicFrame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1624013" y="4495800"/>
          <a:ext cx="2936875" cy="485775"/>
        </p:xfrm>
        <a:graphic>
          <a:graphicData uri="http://schemas.openxmlformats.org/presentationml/2006/ole">
            <p:oleObj spid="_x0000_s84997" name="Equation" r:id="rId6" imgW="990360" imgH="215640" progId="Equation.3">
              <p:embed/>
            </p:oleObj>
          </a:graphicData>
        </a:graphic>
      </p:graphicFrame>
      <p:graphicFrame>
        <p:nvGraphicFramePr>
          <p:cNvPr id="61448" name="Object 8"/>
          <p:cNvGraphicFramePr>
            <a:graphicFrameLocks noChangeAspect="1"/>
          </p:cNvGraphicFramePr>
          <p:nvPr/>
        </p:nvGraphicFramePr>
        <p:xfrm>
          <a:off x="2311400" y="5119688"/>
          <a:ext cx="1581150" cy="457200"/>
        </p:xfrm>
        <a:graphic>
          <a:graphicData uri="http://schemas.openxmlformats.org/presentationml/2006/ole">
            <p:oleObj spid="_x0000_s84998" name="Equation" r:id="rId7" imgW="533160" imgH="203040" progId="Equation.3">
              <p:embed/>
            </p:oleObj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5334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SushreeMJ" pitchFamily="2" charset="0"/>
                <a:ea typeface="+mj-ea"/>
                <a:cs typeface="SutonnySushreeMJ" pitchFamily="2" charset="0"/>
              </a:rPr>
              <a:t>‡f±i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SushreeMJ" pitchFamily="2" charset="0"/>
              <a:ea typeface="+mj-ea"/>
              <a:cs typeface="SutonnySushree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447800"/>
            <a:ext cx="9144000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hw`  `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ywU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†f±‡ii †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Ydj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k~b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Zvn‡j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f±iØq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ci¯úi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mgvšÍivj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i="1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b="1" i="1" dirty="0" smtClean="0">
                <a:latin typeface="SutonnyMJ" pitchFamily="2" charset="0"/>
                <a:cs typeface="SutonnyMJ" pitchFamily="2" charset="0"/>
              </a:rPr>
              <a:t>| </a:t>
            </a:r>
            <a:endParaRPr lang="en-US" sz="3600" b="1" i="1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28600" y="3200400"/>
          <a:ext cx="3200400" cy="685800"/>
        </p:xfrm>
        <a:graphic>
          <a:graphicData uri="http://schemas.openxmlformats.org/presentationml/2006/ole">
            <p:oleObj spid="_x0000_s86018" name="Equation" r:id="rId3" imgW="1079280" imgH="304560" progId="Equation.3">
              <p:embed/>
            </p:oleObj>
          </a:graphicData>
        </a:graphic>
      </p:graphicFrame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3429000" y="3319463"/>
          <a:ext cx="715963" cy="400050"/>
        </p:xfrm>
        <a:graphic>
          <a:graphicData uri="http://schemas.openxmlformats.org/presentationml/2006/ole">
            <p:oleObj spid="_x0000_s86019" name="Equation" r:id="rId4" imgW="241200" imgH="177480" progId="Equation.3">
              <p:embed/>
            </p:oleObj>
          </a:graphicData>
        </a:graphic>
      </p:graphicFrame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1981200" y="3990975"/>
          <a:ext cx="2220913" cy="428625"/>
        </p:xfrm>
        <a:graphic>
          <a:graphicData uri="http://schemas.openxmlformats.org/presentationml/2006/ole">
            <p:oleObj spid="_x0000_s86020" name="Equation" r:id="rId5" imgW="749160" imgH="190440" progId="Equation.3">
              <p:embed/>
            </p:oleObj>
          </a:graphicData>
        </a:graphic>
      </p:graphicFrame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1624013" y="4495800"/>
          <a:ext cx="2936875" cy="485775"/>
        </p:xfrm>
        <a:graphic>
          <a:graphicData uri="http://schemas.openxmlformats.org/presentationml/2006/ole">
            <p:oleObj spid="_x0000_s86021" name="Equation" r:id="rId6" imgW="990360" imgH="215640" progId="Equation.3">
              <p:embed/>
            </p:oleObj>
          </a:graphicData>
        </a:graphic>
      </p:graphicFrame>
      <p:graphicFrame>
        <p:nvGraphicFramePr>
          <p:cNvPr id="61448" name="Object 8"/>
          <p:cNvGraphicFramePr>
            <a:graphicFrameLocks noChangeAspect="1"/>
          </p:cNvGraphicFramePr>
          <p:nvPr/>
        </p:nvGraphicFramePr>
        <p:xfrm>
          <a:off x="2311400" y="5119688"/>
          <a:ext cx="1581150" cy="457200"/>
        </p:xfrm>
        <a:graphic>
          <a:graphicData uri="http://schemas.openxmlformats.org/presentationml/2006/ole">
            <p:oleObj spid="_x0000_s86022" name="Equation" r:id="rId7" imgW="533160" imgH="203040" progId="Equation.3">
              <p:embed/>
            </p:oleObj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5334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SushreeMJ" pitchFamily="2" charset="0"/>
                <a:ea typeface="+mj-ea"/>
                <a:cs typeface="SutonnySushreeMJ" pitchFamily="2" charset="0"/>
              </a:rPr>
              <a:t>‡f±i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SushreeMJ" pitchFamily="2" charset="0"/>
              <a:ea typeface="+mj-ea"/>
              <a:cs typeface="SutonnySushree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1981200"/>
            <a:ext cx="6429902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Thanks</a:t>
            </a:r>
            <a:endParaRPr lang="en-US" sz="1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‡f±‡ii</a:t>
            </a:r>
            <a:r>
              <a:rPr kumimoji="0" lang="en-US" sz="32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¸</a:t>
            </a:r>
            <a:r>
              <a:rPr kumimoji="0" lang="en-US" sz="32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Yb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SushreeMJ" pitchFamily="2" charset="0"/>
                <a:cs typeface="SutonnySushree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SushreeMJ" pitchFamily="2" charset="0"/>
                <a:cs typeface="SutonnySushree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SutonnySushreeMJ" pitchFamily="2" charset="0"/>
              <a:cs typeface="SutonnySushreeMJ" pitchFamily="2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3716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u="sng" dirty="0" smtClean="0">
                <a:latin typeface="SutonnyMJ" pitchFamily="2" charset="0"/>
                <a:cs typeface="SutonnyMJ" pitchFamily="2" charset="0"/>
              </a:rPr>
              <a:t> ‡f±‡ii ¸</a:t>
            </a:r>
            <a:r>
              <a:rPr lang="en-US" sz="4400" b="1" i="1" u="sng" dirty="0" err="1" smtClean="0">
                <a:latin typeface="SutonnyMJ" pitchFamily="2" charset="0"/>
                <a:cs typeface="SutonnyMJ" pitchFamily="2" charset="0"/>
              </a:rPr>
              <a:t>Yb</a:t>
            </a:r>
            <a:r>
              <a:rPr lang="en-US" sz="4400" b="1" i="1" u="sng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4400" b="1" i="1" u="sng" dirty="0" err="1" smtClean="0">
                <a:latin typeface="SutonnyMJ" pitchFamily="2" charset="0"/>
                <a:cs typeface="SutonnyMJ" pitchFamily="2" charset="0"/>
              </a:rPr>
              <a:t>yÕfv‡e</a:t>
            </a:r>
            <a:r>
              <a:rPr lang="en-US" sz="4400" b="1" i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u="sng" dirty="0" err="1" smtClean="0"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4400" b="1" i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u="sng" dirty="0" err="1" smtClean="0">
                <a:latin typeface="SutonnyMJ" pitchFamily="2" charset="0"/>
                <a:cs typeface="SutonnyMJ" pitchFamily="2" charset="0"/>
              </a:rPr>
              <a:t>cv‡i</a:t>
            </a:r>
            <a:endParaRPr lang="en-US" sz="4400" b="1" i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32004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SutonnyMJ" pitchFamily="2" charset="0"/>
                <a:cs typeface="SutonnyMJ" pitchFamily="2" charset="0"/>
              </a:rPr>
              <a:t>1| †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f±i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ivwk‡K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†¯‹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jvi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ivwk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Yb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4400" dirty="0" smtClean="0">
                <a:latin typeface="SutonnyMJ" pitchFamily="2" charset="0"/>
                <a:cs typeface="SutonnyMJ" pitchFamily="2" charset="0"/>
              </a:rPr>
              <a:t>2| †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f±i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ivwk‡K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f±i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ivwk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Yb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sz="4400" dirty="0">
              <a:latin typeface="SutonnyMJ" pitchFamily="2" charset="0"/>
              <a:cs typeface="SutonnyMJ" pitchFamily="2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ivwk‡K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†¯‹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jvi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ivwk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SushreeMJ" pitchFamily="2" charset="0"/>
                <a:cs typeface="SutonnySushree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SushreeMJ" pitchFamily="2" charset="0"/>
                <a:cs typeface="SutonnySushree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SutonnySushreeMJ" pitchFamily="2" charset="0"/>
              <a:cs typeface="SutonnySushreeMJ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1676400"/>
            <a:ext cx="906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ivwk‡K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†¯‹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ivwk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¸Y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Ki‡j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ivwk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cvIqv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</a:p>
        </p:txBody>
      </p:sp>
      <p:graphicFrame>
        <p:nvGraphicFramePr>
          <p:cNvPr id="9" name="Object 1"/>
          <p:cNvGraphicFramePr>
            <a:graphicFrameLocks noChangeAspect="1"/>
          </p:cNvGraphicFramePr>
          <p:nvPr/>
        </p:nvGraphicFramePr>
        <p:xfrm>
          <a:off x="2209800" y="3160931"/>
          <a:ext cx="1684338" cy="688975"/>
        </p:xfrm>
        <a:graphic>
          <a:graphicData uri="http://schemas.openxmlformats.org/presentationml/2006/ole">
            <p:oleObj spid="_x0000_s43009" name="Equation" r:id="rId4" imgW="507960" imgH="21564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5334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ivwk‡K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f±i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ivwk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SushreeMJ" pitchFamily="2" charset="0"/>
                <a:cs typeface="SutonnySushree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SushreeMJ" pitchFamily="2" charset="0"/>
                <a:cs typeface="SutonnySushree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SutonnySushreeMJ" pitchFamily="2" charset="0"/>
              <a:cs typeface="SutonnySushree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2879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u="sng" dirty="0" err="1" smtClean="0">
                <a:latin typeface="SutonnyMJ" pitchFamily="2" charset="0"/>
                <a:cs typeface="SutonnyMJ" pitchFamily="2" charset="0"/>
              </a:rPr>
              <a:t>GwU</a:t>
            </a:r>
            <a:r>
              <a:rPr lang="en-US" sz="4400" b="1" i="1" u="sng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4400" b="1" i="1" u="sng" dirty="0" err="1" smtClean="0">
                <a:latin typeface="SutonnyMJ" pitchFamily="2" charset="0"/>
                <a:cs typeface="SutonnyMJ" pitchFamily="2" charset="0"/>
              </a:rPr>
              <a:t>yÕfv‡e</a:t>
            </a:r>
            <a:r>
              <a:rPr lang="en-US" sz="4400" b="1" i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u="sng" dirty="0" err="1" smtClean="0"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4400" b="1" i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i="1" u="sng" dirty="0" err="1" smtClean="0">
                <a:latin typeface="SutonnyMJ" pitchFamily="2" charset="0"/>
                <a:cs typeface="SutonnyMJ" pitchFamily="2" charset="0"/>
              </a:rPr>
              <a:t>cv‡i</a:t>
            </a:r>
            <a:endParaRPr lang="en-US" sz="4400" b="1" i="1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5908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SutonnyMJ" pitchFamily="2" charset="0"/>
                <a:cs typeface="SutonnyMJ" pitchFamily="2" charset="0"/>
              </a:rPr>
              <a:t>1| ‡¯‹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jvi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Yb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4400" dirty="0" smtClean="0">
                <a:latin typeface="SutonnyMJ" pitchFamily="2" charset="0"/>
                <a:cs typeface="SutonnyMJ" pitchFamily="2" charset="0"/>
              </a:rPr>
              <a:t>2| ‡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f±i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Yb</a:t>
            </a:r>
            <a:endParaRPr lang="en-US" sz="44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5334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‡¯‹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jvi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SushreeMJ" pitchFamily="2" charset="0"/>
                <a:cs typeface="SutonnySushree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SushreeMJ" pitchFamily="2" charset="0"/>
                <a:cs typeface="SutonnySushree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SutonnySushreeMJ" pitchFamily="2" charset="0"/>
              <a:cs typeface="SutonnySushree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2954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SutonnyMJ" pitchFamily="2" charset="0"/>
                <a:cs typeface="SutonnyMJ" pitchFamily="2" charset="0"/>
              </a:rPr>
              <a:t>`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ywU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†f±‡ii ¸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Y‡b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hw`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†¯‹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jvi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ivwk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cvIqv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Zvn‡j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Zv‡K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†¯‹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jvi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Yb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 </a:t>
            </a:r>
            <a:endParaRPr lang="en-US" sz="4400" dirty="0"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400800" y="3429000"/>
            <a:ext cx="2133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6400800" y="2438400"/>
            <a:ext cx="1676400" cy="10342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5"/>
          <p:cNvGraphicFramePr>
            <a:graphicFrameLocks noChangeAspect="1"/>
          </p:cNvGraphicFramePr>
          <p:nvPr/>
        </p:nvGraphicFramePr>
        <p:xfrm>
          <a:off x="6836229" y="3016250"/>
          <a:ext cx="783771" cy="457200"/>
        </p:xfrm>
        <a:graphic>
          <a:graphicData uri="http://schemas.openxmlformats.org/presentationml/2006/ole">
            <p:oleObj spid="_x0000_s65538" name="Equation" r:id="rId3" imgW="139680" imgH="177480" progId="Equation.3">
              <p:embed/>
            </p:oleObj>
          </a:graphicData>
        </a:graphic>
      </p:graphicFrame>
      <p:sp>
        <p:nvSpPr>
          <p:cNvPr id="10" name="Arc 9"/>
          <p:cNvSpPr/>
          <p:nvPr/>
        </p:nvSpPr>
        <p:spPr>
          <a:xfrm>
            <a:off x="7086600" y="2939256"/>
            <a:ext cx="228600" cy="1066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8305800" y="3733800"/>
          <a:ext cx="396875" cy="565150"/>
        </p:xfrm>
        <a:graphic>
          <a:graphicData uri="http://schemas.openxmlformats.org/presentationml/2006/ole">
            <p:oleObj spid="_x0000_s65539" name="Equation" r:id="rId4" imgW="152280" imgH="203040" progId="Equation.3">
              <p:embed/>
            </p:oleObj>
          </a:graphicData>
        </a:graphic>
      </p:graphicFrame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7543800" y="2057400"/>
          <a:ext cx="396875" cy="565150"/>
        </p:xfrm>
        <a:graphic>
          <a:graphicData uri="http://schemas.openxmlformats.org/presentationml/2006/ole">
            <p:oleObj spid="_x0000_s65540" name="Equation" r:id="rId5" imgW="152280" imgH="203040" progId="Equation.3">
              <p:embed/>
            </p:oleObj>
          </a:graphicData>
        </a:graphic>
      </p:graphicFrame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541337" y="2954338"/>
          <a:ext cx="1058863" cy="600075"/>
        </p:xfrm>
        <a:graphic>
          <a:graphicData uri="http://schemas.openxmlformats.org/presentationml/2006/ole">
            <p:oleObj spid="_x0000_s65541" name="Equation" r:id="rId6" imgW="406080" imgH="215640" progId="Equation.3">
              <p:embed/>
            </p:oleObj>
          </a:graphicData>
        </a:graphic>
      </p:graphicFrame>
      <p:graphicFrame>
        <p:nvGraphicFramePr>
          <p:cNvPr id="65542" name="Object 6"/>
          <p:cNvGraphicFramePr>
            <a:graphicFrameLocks noChangeAspect="1"/>
          </p:cNvGraphicFramePr>
          <p:nvPr/>
        </p:nvGraphicFramePr>
        <p:xfrm>
          <a:off x="1712913" y="3033713"/>
          <a:ext cx="1487487" cy="493712"/>
        </p:xfrm>
        <a:graphic>
          <a:graphicData uri="http://schemas.openxmlformats.org/presentationml/2006/ole">
            <p:oleObj spid="_x0000_s65542" name="Equation" r:id="rId7" imgW="571320" imgH="177480" progId="Equation.3">
              <p:embed/>
            </p:oleObj>
          </a:graphicData>
        </a:graphic>
      </p:graphicFrame>
      <p:graphicFrame>
        <p:nvGraphicFramePr>
          <p:cNvPr id="65543" name="Object 7"/>
          <p:cNvGraphicFramePr>
            <a:graphicFrameLocks noChangeAspect="1"/>
          </p:cNvGraphicFramePr>
          <p:nvPr/>
        </p:nvGraphicFramePr>
        <p:xfrm>
          <a:off x="1312863" y="3738563"/>
          <a:ext cx="2268537" cy="563562"/>
        </p:xfrm>
        <a:graphic>
          <a:graphicData uri="http://schemas.openxmlformats.org/presentationml/2006/ole">
            <p:oleObj spid="_x0000_s65543" name="Equation" r:id="rId8" imgW="812520" imgH="20304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219200" y="419225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=	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    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w`‡K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Dcvs‡ki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Ydj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95400" y="47244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=      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     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 j¤^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Awf‡ÿ‡ci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Ydj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65545" name="Object 9"/>
          <p:cNvGraphicFramePr>
            <a:graphicFrameLocks noChangeAspect="1"/>
          </p:cNvGraphicFramePr>
          <p:nvPr/>
        </p:nvGraphicFramePr>
        <p:xfrm>
          <a:off x="1752600" y="4114800"/>
          <a:ext cx="396875" cy="563563"/>
        </p:xfrm>
        <a:graphic>
          <a:graphicData uri="http://schemas.openxmlformats.org/presentationml/2006/ole">
            <p:oleObj spid="_x0000_s65545" name="Equation" r:id="rId9" imgW="152280" imgH="203040" progId="Equation.3">
              <p:embed/>
            </p:oleObj>
          </a:graphicData>
        </a:graphic>
      </p:graphicFrame>
      <p:graphicFrame>
        <p:nvGraphicFramePr>
          <p:cNvPr id="65546" name="Object 10"/>
          <p:cNvGraphicFramePr>
            <a:graphicFrameLocks noChangeAspect="1"/>
          </p:cNvGraphicFramePr>
          <p:nvPr/>
        </p:nvGraphicFramePr>
        <p:xfrm>
          <a:off x="5029200" y="4114800"/>
          <a:ext cx="396875" cy="563563"/>
        </p:xfrm>
        <a:graphic>
          <a:graphicData uri="http://schemas.openxmlformats.org/presentationml/2006/ole">
            <p:oleObj spid="_x0000_s65546" name="Equation" r:id="rId10" imgW="152280" imgH="203040" progId="Equation.3">
              <p:embed/>
            </p:oleObj>
          </a:graphicData>
        </a:graphic>
      </p:graphicFrame>
      <p:graphicFrame>
        <p:nvGraphicFramePr>
          <p:cNvPr id="65547" name="Object 11"/>
          <p:cNvGraphicFramePr>
            <a:graphicFrameLocks noChangeAspect="1"/>
          </p:cNvGraphicFramePr>
          <p:nvPr/>
        </p:nvGraphicFramePr>
        <p:xfrm>
          <a:off x="3429000" y="4114800"/>
          <a:ext cx="473075" cy="563563"/>
        </p:xfrm>
        <a:graphic>
          <a:graphicData uri="http://schemas.openxmlformats.org/presentationml/2006/ole">
            <p:oleObj spid="_x0000_s65547" name="Equation" r:id="rId11" imgW="152280" imgH="203040" progId="Equation.3">
              <p:embed/>
            </p:oleObj>
          </a:graphicData>
        </a:graphic>
      </p:graphicFrame>
      <p:graphicFrame>
        <p:nvGraphicFramePr>
          <p:cNvPr id="65548" name="Object 12"/>
          <p:cNvGraphicFramePr>
            <a:graphicFrameLocks noChangeAspect="1"/>
          </p:cNvGraphicFramePr>
          <p:nvPr/>
        </p:nvGraphicFramePr>
        <p:xfrm>
          <a:off x="1676400" y="4694237"/>
          <a:ext cx="396875" cy="563563"/>
        </p:xfrm>
        <a:graphic>
          <a:graphicData uri="http://schemas.openxmlformats.org/presentationml/2006/ole">
            <p:oleObj spid="_x0000_s65548" name="Equation" r:id="rId12" imgW="152280" imgH="203040" progId="Equation.3">
              <p:embed/>
            </p:oleObj>
          </a:graphicData>
        </a:graphic>
      </p:graphicFrame>
      <p:graphicFrame>
        <p:nvGraphicFramePr>
          <p:cNvPr id="65549" name="Object 13"/>
          <p:cNvGraphicFramePr>
            <a:graphicFrameLocks noChangeAspect="1"/>
          </p:cNvGraphicFramePr>
          <p:nvPr/>
        </p:nvGraphicFramePr>
        <p:xfrm>
          <a:off x="3429000" y="4648200"/>
          <a:ext cx="473075" cy="563563"/>
        </p:xfrm>
        <a:graphic>
          <a:graphicData uri="http://schemas.openxmlformats.org/presentationml/2006/ole">
            <p:oleObj spid="_x0000_s65549" name="Equation" r:id="rId13" imgW="152280" imgH="203040" progId="Equation.3">
              <p:embed/>
            </p:oleObj>
          </a:graphicData>
        </a:graphic>
      </p:graphicFrame>
      <p:graphicFrame>
        <p:nvGraphicFramePr>
          <p:cNvPr id="65550" name="Object 14"/>
          <p:cNvGraphicFramePr>
            <a:graphicFrameLocks noChangeAspect="1"/>
          </p:cNvGraphicFramePr>
          <p:nvPr/>
        </p:nvGraphicFramePr>
        <p:xfrm>
          <a:off x="5562600" y="4724400"/>
          <a:ext cx="396875" cy="563563"/>
        </p:xfrm>
        <a:graphic>
          <a:graphicData uri="http://schemas.openxmlformats.org/presentationml/2006/ole">
            <p:oleObj spid="_x0000_s65550" name="Equation" r:id="rId14" imgW="152280" imgH="203040" progId="Equation.3">
              <p:embed/>
            </p:oleObj>
          </a:graphicData>
        </a:graphic>
      </p:graphicFrame>
      <p:cxnSp>
        <p:nvCxnSpPr>
          <p:cNvPr id="27" name="Straight Connector 26"/>
          <p:cNvCxnSpPr/>
          <p:nvPr/>
        </p:nvCxnSpPr>
        <p:spPr>
          <a:xfrm rot="5400000">
            <a:off x="7467600" y="29710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7620000" y="2667000"/>
            <a:ext cx="8382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51" name="Object 15"/>
          <p:cNvGraphicFramePr>
            <a:graphicFrameLocks noChangeAspect="1"/>
          </p:cNvGraphicFramePr>
          <p:nvPr/>
        </p:nvGraphicFramePr>
        <p:xfrm>
          <a:off x="6673850" y="3432175"/>
          <a:ext cx="1223963" cy="493713"/>
        </p:xfrm>
        <a:graphic>
          <a:graphicData uri="http://schemas.openxmlformats.org/presentationml/2006/ole">
            <p:oleObj spid="_x0000_s65551" name="Equation" r:id="rId15" imgW="46980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5" dur="5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8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3" dur="5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5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10" grpId="0" animBg="1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5334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‡¯‹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jvi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SutonnySushreeMJ" pitchFamily="2" charset="0"/>
                <a:cs typeface="SutonnySushreeMJ" pitchFamily="2" charset="0"/>
              </a:rPr>
              <a:t>‡</a:t>
            </a:r>
            <a:r>
              <a:rPr lang="en-US" b="1" dirty="0" err="1" smtClean="0">
                <a:solidFill>
                  <a:schemeClr val="bg1"/>
                </a:solidFill>
                <a:latin typeface="SutonnySushreeMJ" pitchFamily="2" charset="0"/>
                <a:cs typeface="SutonnySushreeMJ" pitchFamily="2" charset="0"/>
              </a:rPr>
              <a:t>f±i</a:t>
            </a:r>
            <a:endParaRPr lang="en-US" dirty="0">
              <a:solidFill>
                <a:schemeClr val="bg1"/>
              </a:solidFill>
              <a:latin typeface="SutonnySushreeMJ" pitchFamily="2" charset="0"/>
              <a:cs typeface="SutonnySushreeMJ" pitchFamily="2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791200" y="4419600"/>
            <a:ext cx="2133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5791200" y="3429000"/>
            <a:ext cx="1676400" cy="10342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5"/>
          <p:cNvGraphicFramePr>
            <a:graphicFrameLocks noChangeAspect="1"/>
          </p:cNvGraphicFramePr>
          <p:nvPr/>
        </p:nvGraphicFramePr>
        <p:xfrm>
          <a:off x="6226629" y="4006850"/>
          <a:ext cx="783771" cy="457200"/>
        </p:xfrm>
        <a:graphic>
          <a:graphicData uri="http://schemas.openxmlformats.org/presentationml/2006/ole">
            <p:oleObj spid="_x0000_s67586" name="Equation" r:id="rId3" imgW="139680" imgH="177480" progId="Equation.3">
              <p:embed/>
            </p:oleObj>
          </a:graphicData>
        </a:graphic>
      </p:graphicFrame>
      <p:sp>
        <p:nvSpPr>
          <p:cNvPr id="10" name="Arc 9"/>
          <p:cNvSpPr/>
          <p:nvPr/>
        </p:nvSpPr>
        <p:spPr>
          <a:xfrm>
            <a:off x="6477000" y="3929856"/>
            <a:ext cx="228600" cy="1066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7696200" y="4724400"/>
          <a:ext cx="396875" cy="565150"/>
        </p:xfrm>
        <a:graphic>
          <a:graphicData uri="http://schemas.openxmlformats.org/presentationml/2006/ole">
            <p:oleObj spid="_x0000_s67587" name="Equation" r:id="rId4" imgW="152280" imgH="203040" progId="Equation.3">
              <p:embed/>
            </p:oleObj>
          </a:graphicData>
        </a:graphic>
      </p:graphicFrame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6934200" y="3048000"/>
          <a:ext cx="396875" cy="565150"/>
        </p:xfrm>
        <a:graphic>
          <a:graphicData uri="http://schemas.openxmlformats.org/presentationml/2006/ole">
            <p:oleObj spid="_x0000_s67588" name="Equation" r:id="rId5" imgW="152280" imgH="203040" progId="Equation.3">
              <p:embed/>
            </p:oleObj>
          </a:graphicData>
        </a:graphic>
      </p:graphicFrame>
      <p:cxnSp>
        <p:nvCxnSpPr>
          <p:cNvPr id="27" name="Straight Connector 26"/>
          <p:cNvCxnSpPr/>
          <p:nvPr/>
        </p:nvCxnSpPr>
        <p:spPr>
          <a:xfrm rot="5400000">
            <a:off x="6858000" y="39616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7010400" y="3657600"/>
            <a:ext cx="8382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51" name="Object 15"/>
          <p:cNvGraphicFramePr>
            <a:graphicFrameLocks noChangeAspect="1"/>
          </p:cNvGraphicFramePr>
          <p:nvPr/>
        </p:nvGraphicFramePr>
        <p:xfrm>
          <a:off x="5562600" y="3352800"/>
          <a:ext cx="1223963" cy="493713"/>
        </p:xfrm>
        <a:graphic>
          <a:graphicData uri="http://schemas.openxmlformats.org/presentationml/2006/ole">
            <p:oleObj spid="_x0000_s67598" name="Equation" r:id="rId6" imgW="469800" imgH="177480" progId="Equation.3">
              <p:embed/>
            </p:oleObj>
          </a:graphicData>
        </a:graphic>
      </p:graphicFrame>
      <p:graphicFrame>
        <p:nvGraphicFramePr>
          <p:cNvPr id="65552" name="Object 16"/>
          <p:cNvGraphicFramePr>
            <a:graphicFrameLocks noChangeAspect="1"/>
          </p:cNvGraphicFramePr>
          <p:nvPr/>
        </p:nvGraphicFramePr>
        <p:xfrm>
          <a:off x="152400" y="1371600"/>
          <a:ext cx="1058862" cy="600075"/>
        </p:xfrm>
        <a:graphic>
          <a:graphicData uri="http://schemas.openxmlformats.org/presentationml/2006/ole">
            <p:oleObj spid="_x0000_s67599" name="Equation" r:id="rId7" imgW="406080" imgH="215640" progId="Equation.3">
              <p:embed/>
            </p:oleObj>
          </a:graphicData>
        </a:graphic>
      </p:graphicFrame>
      <p:graphicFrame>
        <p:nvGraphicFramePr>
          <p:cNvPr id="65553" name="Object 17"/>
          <p:cNvGraphicFramePr>
            <a:graphicFrameLocks noChangeAspect="1"/>
          </p:cNvGraphicFramePr>
          <p:nvPr/>
        </p:nvGraphicFramePr>
        <p:xfrm>
          <a:off x="1174750" y="1416050"/>
          <a:ext cx="1785937" cy="563563"/>
        </p:xfrm>
        <a:graphic>
          <a:graphicData uri="http://schemas.openxmlformats.org/presentationml/2006/ole">
            <p:oleObj spid="_x0000_s67600" name="Equation" r:id="rId8" imgW="685800" imgH="203040" progId="Equation.3">
              <p:embed/>
            </p:oleObj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830262" y="183070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=	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    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w`‡K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Dcvs‡ki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Ydj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06462" y="236285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=      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     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   j¤^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Awf‡ÿ‡ci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Ydj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67601" name="Object 17"/>
          <p:cNvGraphicFramePr>
            <a:graphicFrameLocks noChangeAspect="1"/>
          </p:cNvGraphicFramePr>
          <p:nvPr/>
        </p:nvGraphicFramePr>
        <p:xfrm>
          <a:off x="1447800" y="1828800"/>
          <a:ext cx="396875" cy="563563"/>
        </p:xfrm>
        <a:graphic>
          <a:graphicData uri="http://schemas.openxmlformats.org/presentationml/2006/ole">
            <p:oleObj spid="_x0000_s67601" name="Equation" r:id="rId9" imgW="152280" imgH="203040" progId="Equation.3">
              <p:embed/>
            </p:oleObj>
          </a:graphicData>
        </a:graphic>
      </p:graphicFrame>
      <p:graphicFrame>
        <p:nvGraphicFramePr>
          <p:cNvPr id="67602" name="Object 18"/>
          <p:cNvGraphicFramePr>
            <a:graphicFrameLocks noChangeAspect="1"/>
          </p:cNvGraphicFramePr>
          <p:nvPr/>
        </p:nvGraphicFramePr>
        <p:xfrm>
          <a:off x="3108325" y="1752600"/>
          <a:ext cx="396875" cy="563563"/>
        </p:xfrm>
        <a:graphic>
          <a:graphicData uri="http://schemas.openxmlformats.org/presentationml/2006/ole">
            <p:oleObj spid="_x0000_s67602" name="Equation" r:id="rId10" imgW="152280" imgH="203040" progId="Equation.3">
              <p:embed/>
            </p:oleObj>
          </a:graphicData>
        </a:graphic>
      </p:graphicFrame>
      <p:graphicFrame>
        <p:nvGraphicFramePr>
          <p:cNvPr id="67603" name="Object 19"/>
          <p:cNvGraphicFramePr>
            <a:graphicFrameLocks noChangeAspect="1"/>
          </p:cNvGraphicFramePr>
          <p:nvPr/>
        </p:nvGraphicFramePr>
        <p:xfrm>
          <a:off x="3124200" y="2255837"/>
          <a:ext cx="396875" cy="563563"/>
        </p:xfrm>
        <a:graphic>
          <a:graphicData uri="http://schemas.openxmlformats.org/presentationml/2006/ole">
            <p:oleObj spid="_x0000_s67603" name="Equation" r:id="rId11" imgW="152280" imgH="203040" progId="Equation.3">
              <p:embed/>
            </p:oleObj>
          </a:graphicData>
        </a:graphic>
      </p:graphicFrame>
      <p:graphicFrame>
        <p:nvGraphicFramePr>
          <p:cNvPr id="67604" name="Object 20"/>
          <p:cNvGraphicFramePr>
            <a:graphicFrameLocks noChangeAspect="1"/>
          </p:cNvGraphicFramePr>
          <p:nvPr/>
        </p:nvGraphicFramePr>
        <p:xfrm>
          <a:off x="1295400" y="2286000"/>
          <a:ext cx="396875" cy="563562"/>
        </p:xfrm>
        <a:graphic>
          <a:graphicData uri="http://schemas.openxmlformats.org/presentationml/2006/ole">
            <p:oleObj spid="_x0000_s67604" name="Equation" r:id="rId12" imgW="152280" imgH="203040" progId="Equation.3">
              <p:embed/>
            </p:oleObj>
          </a:graphicData>
        </a:graphic>
      </p:graphicFrame>
      <p:graphicFrame>
        <p:nvGraphicFramePr>
          <p:cNvPr id="67605" name="Object 21"/>
          <p:cNvGraphicFramePr>
            <a:graphicFrameLocks noChangeAspect="1"/>
          </p:cNvGraphicFramePr>
          <p:nvPr/>
        </p:nvGraphicFramePr>
        <p:xfrm>
          <a:off x="4648200" y="1752600"/>
          <a:ext cx="473075" cy="563563"/>
        </p:xfrm>
        <a:graphic>
          <a:graphicData uri="http://schemas.openxmlformats.org/presentationml/2006/ole">
            <p:oleObj spid="_x0000_s67605" name="Equation" r:id="rId13" imgW="152280" imgH="203040" progId="Equation.3">
              <p:embed/>
            </p:oleObj>
          </a:graphicData>
        </a:graphic>
      </p:graphicFrame>
      <p:graphicFrame>
        <p:nvGraphicFramePr>
          <p:cNvPr id="67606" name="Object 22"/>
          <p:cNvGraphicFramePr>
            <a:graphicFrameLocks noChangeAspect="1"/>
          </p:cNvGraphicFramePr>
          <p:nvPr/>
        </p:nvGraphicFramePr>
        <p:xfrm>
          <a:off x="5013325" y="2332037"/>
          <a:ext cx="473075" cy="563563"/>
        </p:xfrm>
        <a:graphic>
          <a:graphicData uri="http://schemas.openxmlformats.org/presentationml/2006/ole">
            <p:oleObj spid="_x0000_s67606" name="Equation" r:id="rId14" imgW="1522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6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6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6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6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6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6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6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3" dur="500"/>
                                        <p:tgtEl>
                                          <p:spTgt spid="6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6" dur="500"/>
                                        <p:tgtEl>
                                          <p:spTgt spid="6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500"/>
                                        <p:tgtEl>
                                          <p:spTgt spid="6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/>
          <p:cNvCxnSpPr/>
          <p:nvPr/>
        </p:nvCxnSpPr>
        <p:spPr>
          <a:xfrm>
            <a:off x="1371600" y="3656806"/>
            <a:ext cx="1600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647700" y="2932906"/>
            <a:ext cx="1447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381000" y="3656806"/>
            <a:ext cx="990600" cy="762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286000" y="38348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14400" y="23622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38200" y="41910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225" name="Object 1"/>
          <p:cNvGraphicFramePr>
            <a:graphicFrameLocks noChangeAspect="1"/>
          </p:cNvGraphicFramePr>
          <p:nvPr/>
        </p:nvGraphicFramePr>
        <p:xfrm>
          <a:off x="990600" y="2209800"/>
          <a:ext cx="304800" cy="244475"/>
        </p:xfrm>
        <a:graphic>
          <a:graphicData uri="http://schemas.openxmlformats.org/presentationml/2006/ole">
            <p:oleObj spid="_x0000_s69634" name="Equation" r:id="rId3" imgW="139680" imgH="126720" progId="Equation.3">
              <p:embed/>
            </p:oleObj>
          </a:graphicData>
        </a:graphic>
      </p:graphicFrame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914400" y="4038600"/>
          <a:ext cx="304800" cy="244475"/>
        </p:xfrm>
        <a:graphic>
          <a:graphicData uri="http://schemas.openxmlformats.org/presentationml/2006/ole">
            <p:oleObj spid="_x0000_s69635" name="Equation" r:id="rId4" imgW="139680" imgH="126720" progId="Equation.3">
              <p:embed/>
            </p:oleObj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2286000" y="3810000"/>
          <a:ext cx="304800" cy="244475"/>
        </p:xfrm>
        <a:graphic>
          <a:graphicData uri="http://schemas.openxmlformats.org/presentationml/2006/ole">
            <p:oleObj spid="_x0000_s69636" name="Equation" r:id="rId5" imgW="139680" imgH="126720" progId="Equation.3">
              <p:embed/>
            </p:oleObj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3352800" y="4038600"/>
            <a:ext cx="5334000" cy="70788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.  </a:t>
            </a:r>
            <a:r>
              <a:rPr lang="en-US" sz="4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j .  j = k . k = 1</a:t>
            </a:r>
            <a:endParaRPr lang="en-US" sz="4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352800" y="3962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65" name="TextBox 64"/>
          <p:cNvSpPr txBox="1"/>
          <p:nvPr/>
        </p:nvSpPr>
        <p:spPr>
          <a:xfrm>
            <a:off x="3962400" y="3962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66" name="TextBox 65"/>
          <p:cNvSpPr txBox="1"/>
          <p:nvPr/>
        </p:nvSpPr>
        <p:spPr>
          <a:xfrm>
            <a:off x="4648200" y="3962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67" name="TextBox 66"/>
          <p:cNvSpPr txBox="1"/>
          <p:nvPr/>
        </p:nvSpPr>
        <p:spPr>
          <a:xfrm>
            <a:off x="5334000" y="39725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68" name="TextBox 67"/>
          <p:cNvSpPr txBox="1"/>
          <p:nvPr/>
        </p:nvSpPr>
        <p:spPr>
          <a:xfrm>
            <a:off x="6019800" y="3962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69" name="TextBox 68"/>
          <p:cNvSpPr txBox="1"/>
          <p:nvPr/>
        </p:nvSpPr>
        <p:spPr>
          <a:xfrm>
            <a:off x="6705600" y="3962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3429000" y="2057400"/>
          <a:ext cx="1028700" cy="609600"/>
        </p:xfrm>
        <a:graphic>
          <a:graphicData uri="http://schemas.openxmlformats.org/presentationml/2006/ole">
            <p:oleObj spid="_x0000_s69637" name="Equation" r:id="rId6" imgW="342720" imgH="203040" progId="Equation.3">
              <p:embed/>
            </p:oleObj>
          </a:graphicData>
        </a:graphic>
      </p:graphicFrame>
      <p:graphicFrame>
        <p:nvGraphicFramePr>
          <p:cNvPr id="52247" name="Object 23"/>
          <p:cNvGraphicFramePr>
            <a:graphicFrameLocks noChangeAspect="1"/>
          </p:cNvGraphicFramePr>
          <p:nvPr/>
        </p:nvGraphicFramePr>
        <p:xfrm>
          <a:off x="4667250" y="2095500"/>
          <a:ext cx="1371600" cy="533400"/>
        </p:xfrm>
        <a:graphic>
          <a:graphicData uri="http://schemas.openxmlformats.org/presentationml/2006/ole">
            <p:oleObj spid="_x0000_s69638" name="Equation" r:id="rId7" imgW="457200" imgH="177480" progId="Equation.3">
              <p:embed/>
            </p:oleObj>
          </a:graphicData>
        </a:graphic>
      </p:graphicFrame>
      <p:graphicFrame>
        <p:nvGraphicFramePr>
          <p:cNvPr id="52248" name="Object 24"/>
          <p:cNvGraphicFramePr>
            <a:graphicFrameLocks noChangeAspect="1"/>
          </p:cNvGraphicFramePr>
          <p:nvPr/>
        </p:nvGraphicFramePr>
        <p:xfrm>
          <a:off x="4210050" y="2628900"/>
          <a:ext cx="2286000" cy="609600"/>
        </p:xfrm>
        <a:graphic>
          <a:graphicData uri="http://schemas.openxmlformats.org/presentationml/2006/ole">
            <p:oleObj spid="_x0000_s69639" name="Equation" r:id="rId8" imgW="761760" imgH="203040" progId="Equation.3">
              <p:embed/>
            </p:oleObj>
          </a:graphicData>
        </a:graphic>
      </p:graphicFrame>
      <p:graphicFrame>
        <p:nvGraphicFramePr>
          <p:cNvPr id="52249" name="Object 25"/>
          <p:cNvGraphicFramePr>
            <a:graphicFrameLocks noChangeAspect="1"/>
          </p:cNvGraphicFramePr>
          <p:nvPr/>
        </p:nvGraphicFramePr>
        <p:xfrm>
          <a:off x="4229100" y="3295650"/>
          <a:ext cx="647700" cy="495300"/>
        </p:xfrm>
        <a:graphic>
          <a:graphicData uri="http://schemas.openxmlformats.org/presentationml/2006/ole">
            <p:oleObj spid="_x0000_s69640" name="Equation" r:id="rId9" imgW="215640" imgH="164880" progId="Equation.3">
              <p:embed/>
            </p:oleObj>
          </a:graphicData>
        </a:graphic>
      </p:graphicFrame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0" y="5334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‡¯‹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jvi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SushreeMJ" pitchFamily="2" charset="0"/>
                <a:ea typeface="+mj-ea"/>
                <a:cs typeface="SutonnySushreeMJ" pitchFamily="2" charset="0"/>
              </a:rPr>
              <a:t>‡f±i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SushreeMJ" pitchFamily="2" charset="0"/>
              <a:ea typeface="+mj-ea"/>
              <a:cs typeface="SutonnySushree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2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5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5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48" grpId="0" animBg="1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/>
          <p:cNvCxnSpPr/>
          <p:nvPr/>
        </p:nvCxnSpPr>
        <p:spPr>
          <a:xfrm>
            <a:off x="1371600" y="3656806"/>
            <a:ext cx="1600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647700" y="2932906"/>
            <a:ext cx="1447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 flipV="1">
            <a:off x="381000" y="3656806"/>
            <a:ext cx="990600" cy="762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0" y="3834825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4400" y="23622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200" y="41910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Object 1"/>
          <p:cNvGraphicFramePr>
            <a:graphicFrameLocks noChangeAspect="1"/>
          </p:cNvGraphicFramePr>
          <p:nvPr/>
        </p:nvGraphicFramePr>
        <p:xfrm>
          <a:off x="990600" y="2209800"/>
          <a:ext cx="304800" cy="244475"/>
        </p:xfrm>
        <a:graphic>
          <a:graphicData uri="http://schemas.openxmlformats.org/presentationml/2006/ole">
            <p:oleObj spid="_x0000_s70658" name="Equation" r:id="rId3" imgW="139680" imgH="126720" progId="Equation.3">
              <p:embed/>
            </p:oleObj>
          </a:graphicData>
        </a:graphic>
      </p:graphicFrame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914400" y="4038600"/>
          <a:ext cx="304800" cy="244475"/>
        </p:xfrm>
        <a:graphic>
          <a:graphicData uri="http://schemas.openxmlformats.org/presentationml/2006/ole">
            <p:oleObj spid="_x0000_s70659" name="Equation" r:id="rId4" imgW="139680" imgH="126720" progId="Equation.3">
              <p:embed/>
            </p:oleObj>
          </a:graphicData>
        </a:graphic>
      </p:graphicFrame>
      <p:graphicFrame>
        <p:nvGraphicFramePr>
          <p:cNvPr id="25" name="Object 3"/>
          <p:cNvGraphicFramePr>
            <a:graphicFrameLocks noChangeAspect="1"/>
          </p:cNvGraphicFramePr>
          <p:nvPr/>
        </p:nvGraphicFramePr>
        <p:xfrm>
          <a:off x="2362200" y="3641725"/>
          <a:ext cx="304800" cy="244475"/>
        </p:xfrm>
        <a:graphic>
          <a:graphicData uri="http://schemas.openxmlformats.org/presentationml/2006/ole">
            <p:oleObj spid="_x0000_s70660" name="Equation" r:id="rId5" imgW="139680" imgH="126720" progId="Equation.3">
              <p:embed/>
            </p:oleObj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2362200" y="16002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 smtClean="0">
                <a:latin typeface="SutonnyMJ" pitchFamily="2" charset="0"/>
                <a:cs typeface="SutonnyMJ" pitchFamily="2" charset="0"/>
              </a:rPr>
              <a:t>Avevi</a:t>
            </a:r>
            <a:r>
              <a:rPr lang="en-US" sz="3200" i="1" dirty="0" smtClean="0">
                <a:latin typeface="SutonnyMJ" pitchFamily="2" charset="0"/>
                <a:cs typeface="SutonnyMJ" pitchFamily="2" charset="0"/>
              </a:rPr>
              <a:t>,</a:t>
            </a:r>
            <a:endParaRPr lang="en-US" sz="3200" i="1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4640263" y="2133600"/>
          <a:ext cx="2968625" cy="685800"/>
        </p:xfrm>
        <a:graphic>
          <a:graphicData uri="http://schemas.openxmlformats.org/presentationml/2006/ole">
            <p:oleObj spid="_x0000_s70661" name="Equation" r:id="rId6" imgW="888840" imgH="228600" progId="Equation.3">
              <p:embed/>
            </p:oleObj>
          </a:graphicData>
        </a:graphic>
      </p:graphicFrame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5430838" y="2819400"/>
          <a:ext cx="806450" cy="533400"/>
        </p:xfrm>
        <a:graphic>
          <a:graphicData uri="http://schemas.openxmlformats.org/presentationml/2006/ole">
            <p:oleObj spid="_x0000_s70662" name="Equation" r:id="rId7" imgW="241200" imgH="177480" progId="Equation.3">
              <p:embed/>
            </p:oleObj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5349875" y="3848100"/>
          <a:ext cx="1612900" cy="723900"/>
        </p:xfrm>
        <a:graphic>
          <a:graphicData uri="http://schemas.openxmlformats.org/presentationml/2006/ole">
            <p:oleObj spid="_x0000_s70664" name="Equation" r:id="rId8" imgW="482400" imgH="241200" progId="Equation.3">
              <p:embed/>
            </p:oleObj>
          </a:graphicData>
        </a:graphic>
      </p:graphicFrame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5326063" y="4572000"/>
          <a:ext cx="1570037" cy="647700"/>
        </p:xfrm>
        <a:graphic>
          <a:graphicData uri="http://schemas.openxmlformats.org/presentationml/2006/ole">
            <p:oleObj spid="_x0000_s70665" name="Equation" r:id="rId9" imgW="469800" imgH="215640" progId="Equation.3">
              <p:embed/>
            </p:oleObj>
          </a:graphicData>
        </a:graphic>
      </p:graphicFrame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0" y="533400"/>
            <a:ext cx="9144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‡¯‹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jvi</a:t>
            </a:r>
            <a:r>
              <a:rPr lang="en-US" sz="32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2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Yb</a:t>
            </a:r>
            <a:endParaRPr kumimoji="0" lang="en-US" sz="32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utonnySushreeMJ" pitchFamily="2" charset="0"/>
                <a:ea typeface="+mj-ea"/>
                <a:cs typeface="SutonnySushreeMJ" pitchFamily="2" charset="0"/>
              </a:rPr>
              <a:t>‡f±i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utonnySushreeMJ" pitchFamily="2" charset="0"/>
              <a:ea typeface="+mj-ea"/>
              <a:cs typeface="SutonnySushreeMJ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90800" y="5334000"/>
            <a:ext cx="5334000" cy="70788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.  j = j .  k = k . i = 0</a:t>
            </a:r>
            <a:endParaRPr lang="en-US" sz="4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90800" y="52578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3200400" y="52578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3886200" y="52578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4572000" y="52679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5257800" y="52578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5943600" y="52578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3581400" y="36576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 smtClean="0">
                <a:latin typeface="SutonnyMJ" pitchFamily="2" charset="0"/>
                <a:cs typeface="SutonnyMJ" pitchFamily="2" charset="0"/>
              </a:rPr>
              <a:t>GKBfv‡e</a:t>
            </a:r>
            <a:r>
              <a:rPr lang="en-US" sz="3200" i="1" dirty="0" smtClean="0">
                <a:latin typeface="SutonnyMJ" pitchFamily="2" charset="0"/>
                <a:cs typeface="SutonnyMJ" pitchFamily="2" charset="0"/>
              </a:rPr>
              <a:t>,</a:t>
            </a:r>
            <a:endParaRPr lang="en-US" sz="3200" i="1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35" grpId="0"/>
      <p:bldP spid="30" grpId="0" animBg="1"/>
      <p:bldP spid="31" grpId="0"/>
      <p:bldP spid="32" grpId="0"/>
      <p:bldP spid="33" grpId="0"/>
      <p:bldP spid="34" grpId="0"/>
      <p:bldP spid="36" grpId="0"/>
      <p:bldP spid="37" grpId="0"/>
      <p:bldP spid="3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2310</TotalTime>
  <Words>458</Words>
  <Application>Microsoft Office PowerPoint</Application>
  <PresentationFormat>On-screen Show (4:3)</PresentationFormat>
  <Paragraphs>110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Slide 1</vt:lpstr>
      <vt:lpstr>Slide 2</vt:lpstr>
      <vt:lpstr>‡f±i</vt:lpstr>
      <vt:lpstr>‡f±i</vt:lpstr>
      <vt:lpstr>‡f±i</vt:lpstr>
      <vt:lpstr>‡f±i</vt:lpstr>
      <vt:lpstr>‡f±i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310</cp:revision>
  <dcterms:created xsi:type="dcterms:W3CDTF">2015-04-24T03:54:46Z</dcterms:created>
  <dcterms:modified xsi:type="dcterms:W3CDTF">2016-11-19T05:19:27Z</dcterms:modified>
</cp:coreProperties>
</file>